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3"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Lato" panose="020F0502020204030203" pitchFamily="34" charset="0"/>
      <p:regular r:id="rId35"/>
      <p:bold r:id="rId36"/>
      <p:italic r:id="rId37"/>
      <p:boldItalic r:id="rId38"/>
    </p:embeddedFont>
    <p:embeddedFont>
      <p:font typeface="Lato Light" panose="020F0302020204030204" pitchFamily="34" charset="0"/>
      <p:regular r:id="rId39"/>
      <p:bold r:id="rId40"/>
      <p:italic r:id="rId41"/>
      <p:boldItalic r:id="rId42"/>
    </p:embeddedFont>
    <p:embeddedFont>
      <p:font typeface="Proxima Nova" panose="02000506030000020004"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Roboto Light" panose="020F0302020204030204" pitchFamily="34" charset="0"/>
      <p:regular r:id="rId51"/>
      <p:bold r:id="rId52"/>
      <p:italic r:id="rId53"/>
      <p:boldItalic r:id="rId54"/>
    </p:embeddedFont>
    <p:embeddedFont>
      <p:font typeface="Roboto Medium" panose="020F050202020403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icxMVUuKAddBzuP6v9QAeduYyMb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5"/>
  </p:normalViewPr>
  <p:slideViewPr>
    <p:cSldViewPr snapToGrid="0">
      <p:cViewPr varScale="1">
        <p:scale>
          <a:sx n="67" d="100"/>
          <a:sy n="67" d="100"/>
        </p:scale>
        <p:origin x="1000" y="192"/>
      </p:cViewPr>
      <p:guideLst>
        <p:guide orient="horz" pos="3240"/>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as.com/en_us/news/press-releases/2019/october/model-ops-last-mile.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5" name="Google Shape;10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7" name="Google Shape;104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Operational setbacks; look bad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8" name="Google Shape;10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3" name="Google Shape;11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4" name="Google Shape;115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These are some of the important features of CDP Data Warehouse Experience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Cloudburst</a:t>
            </a:r>
            <a:endParaRPr/>
          </a:p>
          <a:p>
            <a:pPr marL="0" lvl="0" indent="0" algn="l" rtl="0">
              <a:lnSpc>
                <a:spcPct val="100000"/>
              </a:lnSpc>
              <a:spcBef>
                <a:spcPts val="0"/>
              </a:spcBef>
              <a:spcAft>
                <a:spcPts val="0"/>
              </a:spcAft>
              <a:buSzPts val="1100"/>
              <a:buNone/>
            </a:pPr>
            <a:r>
              <a:rPr lang="en"/>
              <a:t>Ability to autoscale, suspend and resume.  </a:t>
            </a:r>
            <a:endParaRPr/>
          </a:p>
          <a:p>
            <a:pPr marL="0" lvl="0" indent="0" algn="l" rtl="0">
              <a:lnSpc>
                <a:spcPct val="100000"/>
              </a:lnSpc>
              <a:spcBef>
                <a:spcPts val="0"/>
              </a:spcBef>
              <a:spcAft>
                <a:spcPts val="0"/>
              </a:spcAft>
              <a:buSzPts val="1100"/>
              <a:buNone/>
            </a:pPr>
            <a:r>
              <a:rPr lang="en"/>
              <a:t>Workload Isolation to prevent noisy neighbor problem.  </a:t>
            </a:r>
            <a:endParaRPr/>
          </a:p>
          <a:p>
            <a:pPr marL="0" lvl="0" indent="0" algn="l" rtl="0">
              <a:lnSpc>
                <a:spcPct val="100000"/>
              </a:lnSpc>
              <a:spcBef>
                <a:spcPts val="0"/>
              </a:spcBef>
              <a:spcAft>
                <a:spcPts val="0"/>
              </a:spcAft>
              <a:buSzPts val="1100"/>
              <a:buNone/>
            </a:pPr>
            <a:r>
              <a:rPr lang="en"/>
              <a:t>Data and Metadata caching for improve performance.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2" name="Google Shape;116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8" name="Google Shape;116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17:notes"/>
          <p:cNvSpPr>
            <a:spLocks noGrp="1" noRot="1" noChangeAspect="1"/>
          </p:cNvSpPr>
          <p:nvPr>
            <p:ph type="sldImg" idx="2"/>
          </p:nvPr>
        </p:nvSpPr>
        <p:spPr>
          <a:xfrm>
            <a:off x="687388" y="552450"/>
            <a:ext cx="4044950" cy="22764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p17:notes"/>
          <p:cNvSpPr txBox="1">
            <a:spLocks noGrp="1"/>
          </p:cNvSpPr>
          <p:nvPr>
            <p:ph type="body" idx="1"/>
          </p:nvPr>
        </p:nvSpPr>
        <p:spPr>
          <a:xfrm>
            <a:off x="526023" y="2828925"/>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endParaRPr b="1">
              <a:solidFill>
                <a:srgbClr val="000000"/>
              </a:solidFill>
            </a:endParaRPr>
          </a:p>
        </p:txBody>
      </p:sp>
      <p:sp>
        <p:nvSpPr>
          <p:cNvPr id="1174" name="Google Shape;117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Roboto"/>
                <a:ea typeface="Roboto"/>
                <a:cs typeface="Roboto"/>
                <a:sym typeface="Roboto"/>
              </a:rPr>
              <a:t>17</a:t>
            </a:fld>
            <a:endParaRPr sz="1200" b="0" i="0" u="none" strike="noStrike" cap="none">
              <a:solidFill>
                <a:schemeClr val="dk1"/>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But it’s hard…  trending towards major barriers to getting ML in production. Gartner calls it the “wall to production” - the challenges to getting ML capabilities embedded and maintained in a real business process once you’ve built a working model.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This IDC study says only 35% of organizations surveyed report getting machine learning capabilities into production - that means people are spending and data science teams are building these really cool things that never leave the walls of the lab..</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IDC reference comes from this SAS PR: </a:t>
            </a:r>
            <a:r>
              <a:rPr lang="en" u="sng">
                <a:solidFill>
                  <a:schemeClr val="hlink"/>
                </a:solidFill>
                <a:hlinkClick r:id="rId3"/>
              </a:rPr>
              <a:t>https://www.sas.com/en_us/news/press-releases/2019/october/model-ops-last-mile.html</a:t>
            </a:r>
            <a:endParaRPr/>
          </a:p>
          <a:p>
            <a:pPr marL="0" lvl="0" indent="0" algn="l" rtl="0">
              <a:lnSpc>
                <a:spcPct val="100000"/>
              </a:lnSpc>
              <a:spcBef>
                <a:spcPts val="0"/>
              </a:spcBef>
              <a:spcAft>
                <a:spcPts val="0"/>
              </a:spcAft>
              <a:buSzPts val="1100"/>
              <a:buNone/>
            </a:pPr>
            <a:endParaRPr/>
          </a:p>
        </p:txBody>
      </p:sp>
      <p:sp>
        <p:nvSpPr>
          <p:cNvPr id="1186" name="Google Shape;118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4" name="Google Shape;1194;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sz="1400">
                <a:latin typeface="Arial"/>
                <a:ea typeface="Arial"/>
                <a:cs typeface="Arial"/>
                <a:sym typeface="Arial"/>
              </a:rPr>
              <a:t>Machine Learning isn’t a single activity - it’s an end to end workflow with many phases. It’s critical that customers look at the end to end capability for developing data pipelines for ML, the model development life cycle including model training, to the software development discipline of moving models to production and keeping them up and monitoring overall model health - including mathematical boundaries along with the technical performance.</a:t>
            </a:r>
            <a:endParaRPr/>
          </a:p>
          <a:p>
            <a:pPr marL="0" lvl="0" indent="0" algn="l" rtl="0">
              <a:lnSpc>
                <a:spcPct val="100000"/>
              </a:lnSpc>
              <a:spcBef>
                <a:spcPts val="0"/>
              </a:spcBef>
              <a:spcAft>
                <a:spcPts val="0"/>
              </a:spcAft>
              <a:buSzPts val="1100"/>
              <a:buNone/>
            </a:pPr>
            <a:endParaRPr sz="1400">
              <a:latin typeface="Arial"/>
              <a:ea typeface="Arial"/>
              <a:cs typeface="Arial"/>
              <a:sym typeface="Arial"/>
            </a:endParaRPr>
          </a:p>
          <a:p>
            <a:pPr marL="0" lvl="0" indent="0" algn="l" rtl="0">
              <a:lnSpc>
                <a:spcPct val="100000"/>
              </a:lnSpc>
              <a:spcBef>
                <a:spcPts val="0"/>
              </a:spcBef>
              <a:spcAft>
                <a:spcPts val="0"/>
              </a:spcAft>
              <a:buSzPts val="1100"/>
              <a:buNone/>
            </a:pPr>
            <a:r>
              <a:rPr lang="en" sz="1400">
                <a:latin typeface="Arial"/>
                <a:ea typeface="Arial"/>
                <a:cs typeface="Arial"/>
                <a:sym typeface="Arial"/>
              </a:rPr>
              <a:t>Finally, getting models to production is only half the battle. You need capabilities that help you manage, govern, and discover models in addition to the data itself. Cloudera looks to provide SDX functionality for this with a focus on Models.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3" name="Google Shape;122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b="1">
                <a:solidFill>
                  <a:srgbClr val="293C46"/>
                </a:solidFill>
              </a:rPr>
              <a:t>And why is it so hard from a Technology standpoint?</a:t>
            </a:r>
            <a:endParaRPr b="1">
              <a:solidFill>
                <a:srgbClr val="293C46"/>
              </a:solidFill>
            </a:endParaRPr>
          </a:p>
          <a:p>
            <a:pPr marL="0" lvl="0" indent="0" algn="l" rtl="0">
              <a:lnSpc>
                <a:spcPct val="100000"/>
              </a:lnSpc>
              <a:spcBef>
                <a:spcPts val="0"/>
              </a:spcBef>
              <a:spcAft>
                <a:spcPts val="0"/>
              </a:spcAft>
              <a:buSzPts val="1100"/>
              <a:buNone/>
            </a:pPr>
            <a:endParaRPr b="1">
              <a:solidFill>
                <a:srgbClr val="293C46"/>
              </a:solidFill>
            </a:endParaRPr>
          </a:p>
          <a:p>
            <a:pPr marL="0" lvl="0" indent="0" algn="l" rtl="0">
              <a:lnSpc>
                <a:spcPct val="100000"/>
              </a:lnSpc>
              <a:spcBef>
                <a:spcPts val="0"/>
              </a:spcBef>
              <a:spcAft>
                <a:spcPts val="0"/>
              </a:spcAft>
              <a:buSzPts val="1100"/>
              <a:buNone/>
            </a:pPr>
            <a:r>
              <a:rPr lang="en">
                <a:solidFill>
                  <a:srgbClr val="293C46"/>
                </a:solidFill>
              </a:rPr>
              <a:t>Developing and putting machine learning capabilities to work for the business requires more than machine learning tools and technologies - it requires end-to-end data and analytics pipelines:</a:t>
            </a:r>
            <a:endParaRPr sz="1100">
              <a:solidFill>
                <a:srgbClr val="293C46"/>
              </a:solidFill>
            </a:endParaRPr>
          </a:p>
          <a:p>
            <a:pPr marL="0" lvl="0" indent="0" algn="l" rtl="0">
              <a:lnSpc>
                <a:spcPct val="100000"/>
              </a:lnSpc>
              <a:spcBef>
                <a:spcPts val="0"/>
              </a:spcBef>
              <a:spcAft>
                <a:spcPts val="0"/>
              </a:spcAft>
              <a:buSzPts val="1100"/>
              <a:buNone/>
            </a:pPr>
            <a:endParaRPr sz="1100">
              <a:solidFill>
                <a:srgbClr val="293C46"/>
              </a:solidFill>
            </a:endParaRPr>
          </a:p>
          <a:p>
            <a:pPr marL="457200" lvl="0" indent="-298450" algn="l" rtl="0">
              <a:lnSpc>
                <a:spcPct val="100000"/>
              </a:lnSpc>
              <a:spcBef>
                <a:spcPts val="0"/>
              </a:spcBef>
              <a:spcAft>
                <a:spcPts val="0"/>
              </a:spcAft>
              <a:buSzPts val="1100"/>
              <a:buFont typeface="Calibri"/>
              <a:buChar char="●"/>
            </a:pPr>
            <a:r>
              <a:rPr lang="en">
                <a:solidFill>
                  <a:srgbClr val="293C46"/>
                </a:solidFill>
              </a:rPr>
              <a:t>Starting with the data source:</a:t>
            </a:r>
            <a:r>
              <a:rPr lang="en" sz="1100">
                <a:solidFill>
                  <a:srgbClr val="293C46"/>
                </a:solidFill>
              </a:rPr>
              <a:t> via streaming or batch ingested into the pipeline</a:t>
            </a:r>
            <a:endParaRPr sz="1100">
              <a:solidFill>
                <a:srgbClr val="293C46"/>
              </a:solidFill>
            </a:endParaRPr>
          </a:p>
          <a:p>
            <a:pPr marL="457200" lvl="0" indent="-298450" algn="l" rtl="0">
              <a:lnSpc>
                <a:spcPct val="100000"/>
              </a:lnSpc>
              <a:spcBef>
                <a:spcPts val="0"/>
              </a:spcBef>
              <a:spcAft>
                <a:spcPts val="0"/>
              </a:spcAft>
              <a:buSzPts val="1100"/>
              <a:buFont typeface="Calibri"/>
              <a:buChar char="●"/>
            </a:pPr>
            <a:r>
              <a:rPr lang="en">
                <a:solidFill>
                  <a:srgbClr val="293C46"/>
                </a:solidFill>
              </a:rPr>
              <a:t>Then d</a:t>
            </a:r>
            <a:r>
              <a:rPr lang="en" sz="1100">
                <a:solidFill>
                  <a:srgbClr val="293C46"/>
                </a:solidFill>
              </a:rPr>
              <a:t>ata engineering to clean and prep for machine learning an</a:t>
            </a:r>
            <a:r>
              <a:rPr lang="en">
                <a:solidFill>
                  <a:srgbClr val="293C46"/>
                </a:solidFill>
              </a:rPr>
              <a:t>alytics</a:t>
            </a:r>
            <a:endParaRPr sz="1100">
              <a:solidFill>
                <a:srgbClr val="293C46"/>
              </a:solidFill>
            </a:endParaRPr>
          </a:p>
          <a:p>
            <a:pPr marL="457200" lvl="0" indent="-298450" algn="l" rtl="0">
              <a:lnSpc>
                <a:spcPct val="100000"/>
              </a:lnSpc>
              <a:spcBef>
                <a:spcPts val="0"/>
              </a:spcBef>
              <a:spcAft>
                <a:spcPts val="0"/>
              </a:spcAft>
              <a:buSzPts val="1100"/>
              <a:buFont typeface="Calibri"/>
              <a:buChar char="●"/>
            </a:pPr>
            <a:r>
              <a:rPr lang="en">
                <a:solidFill>
                  <a:srgbClr val="293C46"/>
                </a:solidFill>
              </a:rPr>
              <a:t>Then data science tools to b</a:t>
            </a:r>
            <a:r>
              <a:rPr lang="en" sz="1100">
                <a:solidFill>
                  <a:srgbClr val="293C46"/>
                </a:solidFill>
              </a:rPr>
              <a:t>uilding and train</a:t>
            </a:r>
            <a:r>
              <a:rPr lang="en">
                <a:solidFill>
                  <a:srgbClr val="293C46"/>
                </a:solidFill>
              </a:rPr>
              <a:t> </a:t>
            </a:r>
            <a:r>
              <a:rPr lang="en" sz="1100">
                <a:solidFill>
                  <a:srgbClr val="293C46"/>
                </a:solidFill>
              </a:rPr>
              <a:t>models</a:t>
            </a:r>
            <a:endParaRPr sz="1100">
              <a:solidFill>
                <a:srgbClr val="293C46"/>
              </a:solidFill>
            </a:endParaRPr>
          </a:p>
          <a:p>
            <a:pPr marL="457200" lvl="0" indent="-298450" algn="l" rtl="0">
              <a:lnSpc>
                <a:spcPct val="100000"/>
              </a:lnSpc>
              <a:spcBef>
                <a:spcPts val="0"/>
              </a:spcBef>
              <a:spcAft>
                <a:spcPts val="0"/>
              </a:spcAft>
              <a:buClr>
                <a:srgbClr val="293C46"/>
              </a:buClr>
              <a:buSzPts val="1100"/>
              <a:buChar char="●"/>
            </a:pPr>
            <a:r>
              <a:rPr lang="en">
                <a:solidFill>
                  <a:srgbClr val="293C46"/>
                </a:solidFill>
              </a:rPr>
              <a:t>Then you need more analytics services to e</a:t>
            </a:r>
            <a:r>
              <a:rPr lang="en" sz="1100">
                <a:solidFill>
                  <a:srgbClr val="293C46"/>
                </a:solidFill>
              </a:rPr>
              <a:t>mbed that intelligence in the fabric of business, whether through:</a:t>
            </a:r>
            <a:endParaRPr sz="1100">
              <a:solidFill>
                <a:srgbClr val="293C46"/>
              </a:solidFill>
            </a:endParaRPr>
          </a:p>
          <a:p>
            <a:pPr marL="914400" lvl="1" indent="-298450" algn="l" rtl="0">
              <a:lnSpc>
                <a:spcPct val="100000"/>
              </a:lnSpc>
              <a:spcBef>
                <a:spcPts val="0"/>
              </a:spcBef>
              <a:spcAft>
                <a:spcPts val="0"/>
              </a:spcAft>
              <a:buClr>
                <a:srgbClr val="293C46"/>
              </a:buClr>
              <a:buSzPts val="1100"/>
              <a:buChar char="○"/>
            </a:pPr>
            <a:r>
              <a:rPr lang="en" sz="1100">
                <a:solidFill>
                  <a:srgbClr val="293C46"/>
                </a:solidFill>
              </a:rPr>
              <a:t>Predictive services/APIs</a:t>
            </a:r>
            <a:endParaRPr sz="1100">
              <a:solidFill>
                <a:srgbClr val="293C46"/>
              </a:solidFill>
            </a:endParaRPr>
          </a:p>
          <a:p>
            <a:pPr marL="914400" lvl="1" indent="-298450" algn="l" rtl="0">
              <a:lnSpc>
                <a:spcPct val="100000"/>
              </a:lnSpc>
              <a:spcBef>
                <a:spcPts val="0"/>
              </a:spcBef>
              <a:spcAft>
                <a:spcPts val="0"/>
              </a:spcAft>
              <a:buClr>
                <a:srgbClr val="293C46"/>
              </a:buClr>
              <a:buSzPts val="1100"/>
              <a:buChar char="○"/>
            </a:pPr>
            <a:r>
              <a:rPr lang="en" sz="1100">
                <a:solidFill>
                  <a:srgbClr val="293C46"/>
                </a:solidFill>
              </a:rPr>
              <a:t>BI Dashboards</a:t>
            </a:r>
            <a:endParaRPr sz="1100">
              <a:solidFill>
                <a:srgbClr val="293C46"/>
              </a:solidFill>
            </a:endParaRPr>
          </a:p>
          <a:p>
            <a:pPr marL="914400" lvl="1" indent="-298450" algn="l" rtl="0">
              <a:lnSpc>
                <a:spcPct val="100000"/>
              </a:lnSpc>
              <a:spcBef>
                <a:spcPts val="0"/>
              </a:spcBef>
              <a:spcAft>
                <a:spcPts val="0"/>
              </a:spcAft>
              <a:buClr>
                <a:srgbClr val="293C46"/>
              </a:buClr>
              <a:buSzPts val="1100"/>
              <a:buChar char="○"/>
            </a:pPr>
            <a:r>
              <a:rPr lang="en" sz="1100">
                <a:solidFill>
                  <a:srgbClr val="293C46"/>
                </a:solidFill>
              </a:rPr>
              <a:t>Data Products/Apps</a:t>
            </a:r>
            <a:endParaRPr sz="1100">
              <a:solidFill>
                <a:srgbClr val="293C46"/>
              </a:solidFill>
            </a:endParaRPr>
          </a:p>
          <a:p>
            <a:pPr marL="914400" lvl="1" indent="-298450" algn="l" rtl="0">
              <a:lnSpc>
                <a:spcPct val="100000"/>
              </a:lnSpc>
              <a:spcBef>
                <a:spcPts val="0"/>
              </a:spcBef>
              <a:spcAft>
                <a:spcPts val="0"/>
              </a:spcAft>
              <a:buClr>
                <a:srgbClr val="293C46"/>
              </a:buClr>
              <a:buSzPts val="1100"/>
              <a:buChar char="○"/>
            </a:pPr>
            <a:r>
              <a:rPr lang="en">
                <a:solidFill>
                  <a:srgbClr val="293C46"/>
                </a:solidFill>
              </a:rPr>
              <a:t>Or </a:t>
            </a:r>
            <a:r>
              <a:rPr lang="en" sz="1100">
                <a:solidFill>
                  <a:srgbClr val="293C46"/>
                </a:solidFill>
              </a:rPr>
              <a:t>Intelligent edge devices</a:t>
            </a:r>
            <a:endParaRPr sz="1100">
              <a:solidFill>
                <a:srgbClr val="293C46"/>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And you have to think about managing the data and its security and governance context throughout that lifecycle…  remember what the HBR article said: “Silos are the enemy of AI-powered progress”!!....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8" name="Google Shape;134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22:notes"/>
          <p:cNvSpPr>
            <a:spLocks noGrp="1" noRot="1" noChangeAspect="1"/>
          </p:cNvSpPr>
          <p:nvPr>
            <p:ph type="sldImg" idx="2"/>
          </p:nvPr>
        </p:nvSpPr>
        <p:spPr>
          <a:xfrm>
            <a:off x="422275" y="703263"/>
            <a:ext cx="6261000" cy="3522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 to cloud-native deployment on CDP - machine learning for the enterprise data cloud.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DE/ML from research to production</a:t>
            </a:r>
            <a:endParaRPr/>
          </a:p>
          <a:p>
            <a:pPr marL="457200" lvl="0" indent="-298450" algn="l" rtl="0">
              <a:lnSpc>
                <a:spcPct val="100000"/>
              </a:lnSpc>
              <a:spcBef>
                <a:spcPts val="0"/>
              </a:spcBef>
              <a:spcAft>
                <a:spcPts val="0"/>
              </a:spcAft>
              <a:buSzPts val="1100"/>
              <a:buChar char="●"/>
            </a:pPr>
            <a:r>
              <a:rPr lang="en"/>
              <a:t>Same end-to-end workflows as CDSW</a:t>
            </a:r>
            <a:endParaRPr/>
          </a:p>
          <a:p>
            <a:pPr marL="457200" lvl="0" indent="-298450" algn="l" rtl="0">
              <a:lnSpc>
                <a:spcPct val="100000"/>
              </a:lnSpc>
              <a:spcBef>
                <a:spcPts val="0"/>
              </a:spcBef>
              <a:spcAft>
                <a:spcPts val="0"/>
              </a:spcAft>
              <a:buSzPts val="1100"/>
              <a:buChar char="●"/>
            </a:pPr>
            <a:r>
              <a:rPr lang="en"/>
              <a:t>Pre-packaged ML runtime</a:t>
            </a:r>
            <a:endParaRPr/>
          </a:p>
          <a:p>
            <a:pPr marL="0" lvl="0" indent="0" algn="l" rtl="0">
              <a:lnSpc>
                <a:spcPct val="100000"/>
              </a:lnSpc>
              <a:spcBef>
                <a:spcPts val="0"/>
              </a:spcBef>
              <a:spcAft>
                <a:spcPts val="0"/>
              </a:spcAft>
              <a:buSzPts val="1100"/>
              <a:buNone/>
            </a:pPr>
            <a:r>
              <a:rPr lang="en"/>
              <a:t>Seamless scale-out experience</a:t>
            </a:r>
            <a:endParaRPr/>
          </a:p>
          <a:p>
            <a:pPr marL="457200" lvl="0" indent="-298450" algn="l" rtl="0">
              <a:lnSpc>
                <a:spcPct val="100000"/>
              </a:lnSpc>
              <a:spcBef>
                <a:spcPts val="0"/>
              </a:spcBef>
              <a:spcAft>
                <a:spcPts val="0"/>
              </a:spcAft>
              <a:buSzPts val="1100"/>
              <a:buChar char="●"/>
            </a:pPr>
            <a:r>
              <a:rPr lang="en"/>
              <a:t>Rapid provisioning and elastic autoscaling</a:t>
            </a:r>
            <a:endParaRPr/>
          </a:p>
          <a:p>
            <a:pPr marL="457200" lvl="0" indent="-298450" algn="l" rtl="0">
              <a:lnSpc>
                <a:spcPct val="100000"/>
              </a:lnSpc>
              <a:spcBef>
                <a:spcPts val="0"/>
              </a:spcBef>
              <a:spcAft>
                <a:spcPts val="0"/>
              </a:spcAft>
              <a:buSzPts val="1100"/>
              <a:buChar char="●"/>
            </a:pPr>
            <a:r>
              <a:rPr lang="en"/>
              <a:t>Automatic dependency management</a:t>
            </a:r>
            <a:endParaRPr/>
          </a:p>
          <a:p>
            <a:pPr marL="457200" lvl="0" indent="-298450" algn="l" rtl="0">
              <a:lnSpc>
                <a:spcPct val="100000"/>
              </a:lnSpc>
              <a:spcBef>
                <a:spcPts val="0"/>
              </a:spcBef>
              <a:spcAft>
                <a:spcPts val="0"/>
              </a:spcAft>
              <a:buSzPts val="1100"/>
              <a:buChar char="●"/>
            </a:pPr>
            <a:r>
              <a:rPr lang="en"/>
              <a:t>Distributed CPU and GPU model training</a:t>
            </a:r>
            <a:endParaRPr/>
          </a:p>
          <a:p>
            <a:pPr marL="0" lvl="0" indent="0" algn="l" rtl="0">
              <a:lnSpc>
                <a:spcPct val="100000"/>
              </a:lnSpc>
              <a:spcBef>
                <a:spcPts val="0"/>
              </a:spcBef>
              <a:spcAft>
                <a:spcPts val="0"/>
              </a:spcAft>
              <a:buSzPts val="1100"/>
              <a:buNone/>
            </a:pPr>
            <a:r>
              <a:rPr lang="en"/>
              <a:t>Managed service on CDP</a:t>
            </a:r>
            <a:endParaRPr/>
          </a:p>
          <a:p>
            <a:pPr marL="457200" lvl="0" indent="-298450" algn="l" rtl="0">
              <a:lnSpc>
                <a:spcPct val="100000"/>
              </a:lnSpc>
              <a:spcBef>
                <a:spcPts val="0"/>
              </a:spcBef>
              <a:spcAft>
                <a:spcPts val="0"/>
              </a:spcAft>
              <a:buSzPts val="1100"/>
              <a:buChar char="●"/>
            </a:pPr>
            <a:r>
              <a:rPr lang="en"/>
              <a:t>No (Spark) clusters to manage</a:t>
            </a:r>
            <a:endParaRPr/>
          </a:p>
          <a:p>
            <a:pPr marL="457200" lvl="0" indent="-298450" algn="l" rtl="0">
              <a:lnSpc>
                <a:spcPct val="100000"/>
              </a:lnSpc>
              <a:spcBef>
                <a:spcPts val="0"/>
              </a:spcBef>
              <a:spcAft>
                <a:spcPts val="0"/>
              </a:spcAft>
              <a:buSzPts val="1100"/>
              <a:buChar char="●"/>
            </a:pPr>
            <a:r>
              <a:rPr lang="en"/>
              <a:t>Containerized multi-cloud and private cloud portability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Key Features &amp;  Benefits</a:t>
            </a:r>
            <a:endParaRPr/>
          </a:p>
          <a:p>
            <a:pPr marL="457200" lvl="0" indent="-298450" algn="l" rtl="0">
              <a:lnSpc>
                <a:spcPct val="115000"/>
              </a:lnSpc>
              <a:spcBef>
                <a:spcPts val="0"/>
              </a:spcBef>
              <a:spcAft>
                <a:spcPts val="0"/>
              </a:spcAft>
              <a:buSzPts val="1100"/>
              <a:buFont typeface="Lato"/>
              <a:buChar char="●"/>
            </a:pPr>
            <a:r>
              <a:rPr lang="en" b="1">
                <a:latin typeface="Lato"/>
                <a:ea typeface="Lato"/>
                <a:cs typeface="Lato"/>
                <a:sym typeface="Lato"/>
              </a:rPr>
              <a:t>ML Workspaces without waiting:</a:t>
            </a:r>
            <a:r>
              <a:rPr lang="en">
                <a:latin typeface="Lato"/>
                <a:ea typeface="Lato"/>
                <a:cs typeface="Lato"/>
                <a:sym typeface="Lato"/>
              </a:rPr>
              <a:t> Cloudera Machine Learning lets administrators deploy new machine learning workspaces for teams in a few clicks, giving data science teams access to the project environments and resources they need for end-to-end ML without waiting.</a:t>
            </a:r>
            <a:endParaRPr>
              <a:latin typeface="Lato"/>
              <a:ea typeface="Lato"/>
              <a:cs typeface="Lato"/>
              <a:sym typeface="Lato"/>
            </a:endParaRPr>
          </a:p>
          <a:p>
            <a:pPr marL="457200" lvl="0" indent="-298450" algn="l" rtl="0">
              <a:lnSpc>
                <a:spcPct val="115000"/>
              </a:lnSpc>
              <a:spcBef>
                <a:spcPts val="0"/>
              </a:spcBef>
              <a:spcAft>
                <a:spcPts val="0"/>
              </a:spcAft>
              <a:buSzPts val="1100"/>
              <a:buFont typeface="Lato"/>
              <a:buChar char="●"/>
            </a:pPr>
            <a:r>
              <a:rPr lang="en" b="1">
                <a:latin typeface="Lato"/>
                <a:ea typeface="Lato"/>
                <a:cs typeface="Lato"/>
                <a:sym typeface="Lato"/>
              </a:rPr>
              <a:t>Democratized access to governed data: </a:t>
            </a:r>
            <a:r>
              <a:rPr lang="en">
                <a:latin typeface="Lato"/>
                <a:ea typeface="Lato"/>
                <a:cs typeface="Lato"/>
                <a:sym typeface="Lato"/>
              </a:rPr>
              <a:t>With Cloudera Machine Learning, administrators can easily replicate governed data sets across hybrid and multi-cloud environments to give data science teams self-service access to the business data they need while maintaining enterprise data security and governance controls.</a:t>
            </a:r>
            <a:endParaRPr>
              <a:latin typeface="Lato"/>
              <a:ea typeface="Lato"/>
              <a:cs typeface="Lato"/>
              <a:sym typeface="Lato"/>
            </a:endParaRPr>
          </a:p>
          <a:p>
            <a:pPr marL="457200" lvl="0" indent="-298450" algn="l" rtl="0">
              <a:lnSpc>
                <a:spcPct val="115000"/>
              </a:lnSpc>
              <a:spcBef>
                <a:spcPts val="0"/>
              </a:spcBef>
              <a:spcAft>
                <a:spcPts val="0"/>
              </a:spcAft>
              <a:buSzPts val="1100"/>
              <a:buFont typeface="Lato"/>
              <a:buChar char="●"/>
            </a:pPr>
            <a:r>
              <a:rPr lang="en" b="1">
                <a:latin typeface="Lato"/>
                <a:ea typeface="Lato"/>
                <a:cs typeface="Lato"/>
                <a:sym typeface="Lato"/>
              </a:rPr>
              <a:t>Data science teams’ preferred, open tools: </a:t>
            </a:r>
            <a:r>
              <a:rPr lang="en">
                <a:latin typeface="Lato"/>
                <a:ea typeface="Lato"/>
                <a:cs typeface="Lato"/>
                <a:sym typeface="Lato"/>
              </a:rPr>
              <a:t>Beyond Python, R and Scala, modern data science teams need the latest open source tools and libraries for innovation and to collaborate while working in their preferred IDE.  Cloudera Machine Learning gives practitioners the freedom to use their favorite tools while preserving security, efficiency and scalability without administrative overhead.</a:t>
            </a:r>
            <a:endParaRPr>
              <a:latin typeface="Lato"/>
              <a:ea typeface="Lato"/>
              <a:cs typeface="Lato"/>
              <a:sym typeface="Lato"/>
            </a:endParaRPr>
          </a:p>
          <a:p>
            <a:pPr marL="457200" lvl="0" indent="-298450" algn="l" rtl="0">
              <a:lnSpc>
                <a:spcPct val="115000"/>
              </a:lnSpc>
              <a:spcBef>
                <a:spcPts val="0"/>
              </a:spcBef>
              <a:spcAft>
                <a:spcPts val="0"/>
              </a:spcAft>
              <a:buSzPts val="1100"/>
              <a:buFont typeface="Lato"/>
              <a:buChar char="●"/>
            </a:pPr>
            <a:r>
              <a:rPr lang="en" b="1">
                <a:latin typeface="Lato"/>
                <a:ea typeface="Lato"/>
                <a:cs typeface="Lato"/>
                <a:sym typeface="Lato"/>
              </a:rPr>
              <a:t>Elastic, auto-suspending resources including GPUs: </a:t>
            </a:r>
            <a:r>
              <a:rPr lang="en">
                <a:latin typeface="Lato"/>
                <a:ea typeface="Lato"/>
                <a:cs typeface="Lato"/>
                <a:sym typeface="Lato"/>
              </a:rPr>
              <a:t>Innovation can be unpredictable but should be unstoppable.  Cloudera Machine Learning gives data science teams access to the scale-out, heterogeneous computing resources they need to get work done fast while maintaining adjustable guardrails that help IT easily manage and optimize infrastructure resources and costs.</a:t>
            </a:r>
            <a:endParaRPr>
              <a:latin typeface="Lato"/>
              <a:ea typeface="Lato"/>
              <a:cs typeface="Lato"/>
              <a:sym typeface="Lato"/>
            </a:endParaRPr>
          </a:p>
          <a:p>
            <a:pPr marL="457200" lvl="0" indent="-298450" algn="l" rtl="0">
              <a:lnSpc>
                <a:spcPct val="115000"/>
              </a:lnSpc>
              <a:spcBef>
                <a:spcPts val="0"/>
              </a:spcBef>
              <a:spcAft>
                <a:spcPts val="0"/>
              </a:spcAft>
              <a:buSzPts val="1100"/>
              <a:buFont typeface="Lato"/>
              <a:buChar char="●"/>
            </a:pPr>
            <a:r>
              <a:rPr lang="en" b="1">
                <a:latin typeface="Lato"/>
                <a:ea typeface="Lato"/>
                <a:cs typeface="Lato"/>
                <a:sym typeface="Lato"/>
              </a:rPr>
              <a:t>Comprehensive, cohesive user experience: </a:t>
            </a:r>
            <a:r>
              <a:rPr lang="en">
                <a:latin typeface="Lato"/>
                <a:ea typeface="Lato"/>
                <a:cs typeface="Lato"/>
                <a:sym typeface="Lato"/>
              </a:rPr>
              <a:t>Machine learning can’t begin until data is ready, and it doesn’t end when a model is trained.  ML for business requires data engineering, model training and experiment tracking, and deploying and managing models in production.  Cloudera Machine Learning gives teams the tools for it all in one cohesive environment without switching or stitching workflows together multiple tools.</a:t>
            </a:r>
            <a:endParaRPr>
              <a:latin typeface="Lato"/>
              <a:ea typeface="Lato"/>
              <a:cs typeface="Lato"/>
              <a:sym typeface="Lato"/>
            </a:endParaRPr>
          </a:p>
          <a:p>
            <a:pPr marL="457200" lvl="0" indent="-298450" algn="l" rtl="0">
              <a:lnSpc>
                <a:spcPct val="115000"/>
              </a:lnSpc>
              <a:spcBef>
                <a:spcPts val="0"/>
              </a:spcBef>
              <a:spcAft>
                <a:spcPts val="0"/>
              </a:spcAft>
              <a:buSzPts val="1100"/>
              <a:buFont typeface="Lato"/>
              <a:buChar char="●"/>
            </a:pPr>
            <a:r>
              <a:rPr lang="en" b="1">
                <a:latin typeface="Lato"/>
                <a:ea typeface="Lato"/>
                <a:cs typeface="Lato"/>
                <a:sym typeface="Lato"/>
              </a:rPr>
              <a:t>Portable and consistent:</a:t>
            </a:r>
            <a:r>
              <a:rPr lang="en">
                <a:latin typeface="Lato"/>
                <a:ea typeface="Lato"/>
                <a:cs typeface="Lato"/>
                <a:sym typeface="Lato"/>
              </a:rPr>
              <a:t> In a hybrid or even multi-cloud world, shouldn’t your ML platform be portable?  Cloudera Machine Learning lets the business move data and infrastructure anywhere without creating disconnected silos and without changing the consistent user-experience that data science teams rely on for building robust </a:t>
            </a:r>
            <a:endParaRPr>
              <a:latin typeface="Lato"/>
              <a:ea typeface="Lato"/>
              <a:cs typeface="Lato"/>
              <a:sym typeface="Lato"/>
            </a:endParaRPr>
          </a:p>
          <a:p>
            <a:pPr marL="457200" lvl="0" indent="0" algn="l" rtl="0">
              <a:lnSpc>
                <a:spcPct val="115000"/>
              </a:lnSpc>
              <a:spcBef>
                <a:spcPts val="0"/>
              </a:spcBef>
              <a:spcAft>
                <a:spcPts val="0"/>
              </a:spcAft>
              <a:buSzPts val="1100"/>
              <a:buNone/>
            </a:pPr>
            <a:r>
              <a:rPr lang="en">
                <a:latin typeface="Lato"/>
                <a:ea typeface="Lato"/>
                <a:cs typeface="Lato"/>
                <a:sym typeface="Lato"/>
              </a:rPr>
              <a:t>workflows and processes for end-to-end ML.</a:t>
            </a:r>
            <a:endParaRPr>
              <a:solidFill>
                <a:srgbClr val="353744"/>
              </a:solidFill>
              <a:latin typeface="Proxima Nova"/>
              <a:ea typeface="Proxima Nova"/>
              <a:cs typeface="Proxima Nova"/>
              <a:sym typeface="Proxima Nova"/>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372" name="Google Shape;1372;p22:notes"/>
          <p:cNvSpPr txBox="1">
            <a:spLocks noGrp="1"/>
          </p:cNvSpPr>
          <p:nvPr>
            <p:ph type="sldNum" idx="12"/>
          </p:nvPr>
        </p:nvSpPr>
        <p:spPr>
          <a:xfrm>
            <a:off x="3970938" y="8829967"/>
            <a:ext cx="3037800" cy="466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7" name="Google Shape;143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2" name="Google Shape;145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7" name="Google Shape;145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1" name="Google Shape;14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solidFill>
                  <a:srgbClr val="305868"/>
                </a:solidFill>
              </a:rPr>
              <a:t>Key Points: The cluster form factors that we have today (PvC Base and Data Hub) are too complex and labor-intensive to drive our future growth and need to be replaced over time with next generation Data Services (formerly known as Experiences) that are simpler, more capable, and easier to use for both data practitioners and platform operators.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5:notes"/>
          <p:cNvSpPr txBox="1">
            <a:spLocks noGrp="1"/>
          </p:cNvSpPr>
          <p:nvPr>
            <p:ph type="body" idx="1"/>
          </p:nvPr>
        </p:nvSpPr>
        <p:spPr>
          <a:xfrm>
            <a:off x="685800" y="4343400"/>
            <a:ext cx="5486400" cy="4114800"/>
          </a:xfrm>
          <a:prstGeom prst="rect">
            <a:avLst/>
          </a:prstGeom>
          <a:noFill/>
          <a:ln>
            <a:noFill/>
          </a:ln>
        </p:spPr>
        <p:txBody>
          <a:bodyPr spcFirstLastPara="1" wrap="square" lIns="89600" tIns="89600" rIns="89600" bIns="89600" anchor="ctr" anchorCtr="0">
            <a:noAutofit/>
          </a:bodyPr>
          <a:lstStyle/>
          <a:p>
            <a:pPr marL="0" lvl="0" indent="0" algn="l" rtl="0">
              <a:lnSpc>
                <a:spcPct val="115000"/>
              </a:lnSpc>
              <a:spcBef>
                <a:spcPts val="1600"/>
              </a:spcBef>
              <a:spcAft>
                <a:spcPts val="0"/>
              </a:spcAft>
              <a:buClr>
                <a:srgbClr val="000000"/>
              </a:buClr>
              <a:buSzPts val="1100"/>
              <a:buFont typeface="Arial"/>
              <a:buNone/>
            </a:pPr>
            <a:r>
              <a:rPr lang="en" sz="1400" b="1">
                <a:solidFill>
                  <a:srgbClr val="434343"/>
                </a:solidFill>
              </a:rPr>
              <a:t>There are the three growing areas within the Data Warehouse Market that are compelling organizations to transform their infrastructure.</a:t>
            </a:r>
            <a:endParaRPr sz="1400" b="1">
              <a:solidFill>
                <a:srgbClr val="434343"/>
              </a:solidFill>
            </a:endParaRPr>
          </a:p>
          <a:p>
            <a:pPr marL="0" lvl="0" indent="0" algn="l" rtl="0">
              <a:lnSpc>
                <a:spcPct val="115000"/>
              </a:lnSpc>
              <a:spcBef>
                <a:spcPts val="1600"/>
              </a:spcBef>
              <a:spcAft>
                <a:spcPts val="0"/>
              </a:spcAft>
              <a:buClr>
                <a:srgbClr val="000000"/>
              </a:buClr>
              <a:buSzPts val="1100"/>
              <a:buFont typeface="Arial"/>
              <a:buNone/>
            </a:pPr>
            <a:r>
              <a:rPr lang="en" sz="1400" b="1">
                <a:solidFill>
                  <a:srgbClr val="434343"/>
                </a:solidFill>
              </a:rPr>
              <a:t>First is Data Warehouse Optimization:  </a:t>
            </a:r>
            <a:endParaRPr sz="1400" b="1">
              <a:solidFill>
                <a:srgbClr val="434343"/>
              </a:solidFill>
            </a:endParaRPr>
          </a:p>
          <a:p>
            <a:pPr marL="0" lvl="0" indent="0" algn="l" rtl="0">
              <a:lnSpc>
                <a:spcPct val="115000"/>
              </a:lnSpc>
              <a:spcBef>
                <a:spcPts val="400"/>
              </a:spcBef>
              <a:spcAft>
                <a:spcPts val="0"/>
              </a:spcAft>
              <a:buSzPts val="1100"/>
              <a:buNone/>
            </a:pPr>
            <a:r>
              <a:rPr lang="en"/>
              <a:t>This is about transforming the status quo.  What we look for here .. are customers that have </a:t>
            </a:r>
            <a:r>
              <a:rPr lang="en">
                <a:solidFill>
                  <a:srgbClr val="FF0000"/>
                </a:solidFill>
              </a:rPr>
              <a:t>existing data warehouses</a:t>
            </a:r>
            <a:r>
              <a:rPr lang="en"/>
              <a:t> or data marts .. </a:t>
            </a:r>
            <a:r>
              <a:rPr lang="en">
                <a:solidFill>
                  <a:srgbClr val="FF0000"/>
                </a:solidFill>
              </a:rPr>
              <a:t>that are underperforming, or facing expensive expansion</a:t>
            </a:r>
            <a:r>
              <a:rPr lang="en"/>
              <a:t> .. to keep up with their existing solution.  </a:t>
            </a:r>
            <a:endParaRPr/>
          </a:p>
          <a:p>
            <a:pPr marL="0" lvl="0" indent="0" algn="l" rtl="0">
              <a:lnSpc>
                <a:spcPct val="115000"/>
              </a:lnSpc>
              <a:spcBef>
                <a:spcPts val="400"/>
              </a:spcBef>
              <a:spcAft>
                <a:spcPts val="0"/>
              </a:spcAft>
              <a:buSzPts val="1100"/>
              <a:buNone/>
            </a:pPr>
            <a:r>
              <a:rPr lang="en"/>
              <a:t>Examples include  Oracle, Teradata, and Netezza users that need to get back on track with their reports and meet SLAs.. CDP Data Warehouse Experience provides them with a flexible platform to perform their work.</a:t>
            </a:r>
            <a:endParaRPr/>
          </a:p>
          <a:p>
            <a:pPr marL="0" lvl="0" indent="0" algn="l" rtl="0">
              <a:lnSpc>
                <a:spcPct val="115000"/>
              </a:lnSpc>
              <a:spcBef>
                <a:spcPts val="1600"/>
              </a:spcBef>
              <a:spcAft>
                <a:spcPts val="0"/>
              </a:spcAft>
              <a:buClr>
                <a:srgbClr val="000000"/>
              </a:buClr>
              <a:buSzPts val="1100"/>
              <a:buFont typeface="Arial"/>
              <a:buNone/>
            </a:pPr>
            <a:r>
              <a:rPr lang="en" sz="1400" b="1">
                <a:solidFill>
                  <a:srgbClr val="434343"/>
                </a:solidFill>
              </a:rPr>
              <a:t>Second is Operations and Events Data Warehousing: </a:t>
            </a:r>
            <a:endParaRPr sz="1400" b="1">
              <a:solidFill>
                <a:srgbClr val="434343"/>
              </a:solidFill>
            </a:endParaRPr>
          </a:p>
          <a:p>
            <a:pPr marL="0" lvl="0" indent="0" algn="l" rtl="0">
              <a:lnSpc>
                <a:spcPct val="115000"/>
              </a:lnSpc>
              <a:spcBef>
                <a:spcPts val="400"/>
              </a:spcBef>
              <a:spcAft>
                <a:spcPts val="0"/>
              </a:spcAft>
              <a:buSzPts val="1100"/>
              <a:buNone/>
            </a:pPr>
            <a:r>
              <a:rPr lang="en"/>
              <a:t>This is about running your business better.  These are </a:t>
            </a:r>
            <a:r>
              <a:rPr lang="en">
                <a:solidFill>
                  <a:srgbClr val="FF0000"/>
                </a:solidFill>
              </a:rPr>
              <a:t>NEW use cases</a:t>
            </a:r>
            <a:r>
              <a:rPr lang="en"/>
              <a:t> focused on </a:t>
            </a:r>
            <a:r>
              <a:rPr lang="en">
                <a:solidFill>
                  <a:srgbClr val="FF0000"/>
                </a:solidFill>
              </a:rPr>
              <a:t>improving</a:t>
            </a:r>
            <a:r>
              <a:rPr lang="en"/>
              <a:t> the overall </a:t>
            </a:r>
            <a:r>
              <a:rPr lang="en">
                <a:solidFill>
                  <a:srgbClr val="FF0000"/>
                </a:solidFill>
              </a:rPr>
              <a:t>business</a:t>
            </a:r>
            <a:r>
              <a:rPr lang="en"/>
              <a:t> operations.  </a:t>
            </a:r>
            <a:endParaRPr/>
          </a:p>
          <a:p>
            <a:pPr marL="0" lvl="0" indent="0" algn="l" rtl="0">
              <a:lnSpc>
                <a:spcPct val="115000"/>
              </a:lnSpc>
              <a:spcBef>
                <a:spcPts val="400"/>
              </a:spcBef>
              <a:spcAft>
                <a:spcPts val="0"/>
              </a:spcAft>
              <a:buSzPts val="1100"/>
              <a:buNone/>
            </a:pPr>
            <a:r>
              <a:rPr lang="en"/>
              <a:t>This is where we bring in </a:t>
            </a:r>
            <a:r>
              <a:rPr lang="en">
                <a:solidFill>
                  <a:srgbClr val="FF0000"/>
                </a:solidFill>
              </a:rPr>
              <a:t>new log data</a:t>
            </a:r>
            <a:r>
              <a:rPr lang="en"/>
              <a:t>, </a:t>
            </a:r>
            <a:r>
              <a:rPr lang="en">
                <a:solidFill>
                  <a:srgbClr val="FF0000"/>
                </a:solidFill>
              </a:rPr>
              <a:t>IoT</a:t>
            </a:r>
            <a:r>
              <a:rPr lang="en"/>
              <a:t> or internet of things data, and </a:t>
            </a:r>
            <a:r>
              <a:rPr lang="en">
                <a:solidFill>
                  <a:srgbClr val="FF0000"/>
                </a:solidFill>
              </a:rPr>
              <a:t>other new sources</a:t>
            </a:r>
            <a:r>
              <a:rPr lang="en"/>
              <a:t> of data ,, and start to form a picture of where we can optimize the business.  </a:t>
            </a:r>
            <a:endParaRPr/>
          </a:p>
          <a:p>
            <a:pPr marL="0" lvl="0" indent="0" algn="l" rtl="0">
              <a:lnSpc>
                <a:spcPct val="115000"/>
              </a:lnSpc>
              <a:spcBef>
                <a:spcPts val="400"/>
              </a:spcBef>
              <a:spcAft>
                <a:spcPts val="0"/>
              </a:spcAft>
              <a:buSzPts val="1100"/>
              <a:buNone/>
            </a:pPr>
            <a:r>
              <a:rPr lang="en">
                <a:solidFill>
                  <a:srgbClr val="FF0000"/>
                </a:solidFill>
              </a:rPr>
              <a:t>For example,</a:t>
            </a:r>
            <a:r>
              <a:rPr lang="en"/>
              <a:t> a major electric company realized that if they could get meter data every 15 seconds vs. every 15 minutes  .. they could better manage peak demand spikes, and also charge for peaks ..  that their old sample size simply missed.</a:t>
            </a:r>
            <a:endParaRPr/>
          </a:p>
          <a:p>
            <a:pPr marL="0" lvl="0" indent="0" algn="l" rtl="0">
              <a:lnSpc>
                <a:spcPct val="115000"/>
              </a:lnSpc>
              <a:spcBef>
                <a:spcPts val="1600"/>
              </a:spcBef>
              <a:spcAft>
                <a:spcPts val="0"/>
              </a:spcAft>
              <a:buClr>
                <a:srgbClr val="000000"/>
              </a:buClr>
              <a:buSzPts val="1100"/>
              <a:buFont typeface="Arial"/>
              <a:buNone/>
            </a:pPr>
            <a:r>
              <a:rPr lang="en" sz="1400" b="1">
                <a:solidFill>
                  <a:srgbClr val="434343"/>
                </a:solidFill>
              </a:rPr>
              <a:t>Lastly there’s Research and Discovery Data Warehousing: </a:t>
            </a:r>
            <a:endParaRPr sz="1400" b="1">
              <a:solidFill>
                <a:srgbClr val="434343"/>
              </a:solidFill>
            </a:endParaRPr>
          </a:p>
          <a:p>
            <a:pPr marL="0" lvl="0" indent="0" algn="l" rtl="0">
              <a:lnSpc>
                <a:spcPct val="115000"/>
              </a:lnSpc>
              <a:spcBef>
                <a:spcPts val="400"/>
              </a:spcBef>
              <a:spcAft>
                <a:spcPts val="0"/>
              </a:spcAft>
              <a:buSzPts val="1100"/>
              <a:buNone/>
            </a:pPr>
            <a:r>
              <a:rPr lang="en"/>
              <a:t>This is about</a:t>
            </a:r>
            <a:r>
              <a:rPr lang="en">
                <a:solidFill>
                  <a:srgbClr val="FF0000"/>
                </a:solidFill>
              </a:rPr>
              <a:t> fundamentally changing the way analytics is used in the enterprise, changing the culture</a:t>
            </a:r>
            <a:r>
              <a:rPr lang="en"/>
              <a:t>.  We are moving from </a:t>
            </a:r>
            <a:r>
              <a:rPr lang="en">
                <a:solidFill>
                  <a:srgbClr val="FF0000"/>
                </a:solidFill>
              </a:rPr>
              <a:t>known questions on known data</a:t>
            </a:r>
            <a:r>
              <a:rPr lang="en"/>
              <a:t> ..  to </a:t>
            </a:r>
            <a:r>
              <a:rPr lang="en">
                <a:solidFill>
                  <a:srgbClr val="FF0000"/>
                </a:solidFill>
              </a:rPr>
              <a:t>unknown questions on unknown data.  </a:t>
            </a:r>
            <a:endParaRPr>
              <a:solidFill>
                <a:srgbClr val="FF0000"/>
              </a:solidFill>
            </a:endParaRPr>
          </a:p>
          <a:p>
            <a:pPr marL="0" lvl="0" indent="0" algn="l" rtl="0">
              <a:lnSpc>
                <a:spcPct val="115000"/>
              </a:lnSpc>
              <a:spcBef>
                <a:spcPts val="400"/>
              </a:spcBef>
              <a:spcAft>
                <a:spcPts val="0"/>
              </a:spcAft>
              <a:buSzPts val="1100"/>
              <a:buNone/>
            </a:pPr>
            <a:r>
              <a:rPr lang="en"/>
              <a:t>This use case is about exploring and analyzing data across the entire data lake, to include text data, unstructured data, together with the relational data, to tie in Machine Learning, and build models for future prediction.  </a:t>
            </a:r>
            <a:endParaRPr/>
          </a:p>
          <a:p>
            <a:pPr marL="0" lvl="0" indent="0" algn="l" rtl="0">
              <a:lnSpc>
                <a:spcPct val="100000"/>
              </a:lnSpc>
              <a:spcBef>
                <a:spcPts val="0"/>
              </a:spcBef>
              <a:spcAft>
                <a:spcPts val="0"/>
              </a:spcAft>
              <a:buClr>
                <a:schemeClr val="dk1"/>
              </a:buClr>
              <a:buSzPts val="1200"/>
              <a:buFont typeface="Roboto"/>
              <a:buNone/>
            </a:pPr>
            <a:endParaRPr/>
          </a:p>
          <a:p>
            <a:pPr marL="0" lvl="0" indent="0" algn="l" rtl="0">
              <a:lnSpc>
                <a:spcPct val="100000"/>
              </a:lnSpc>
              <a:spcBef>
                <a:spcPts val="0"/>
              </a:spcBef>
              <a:spcAft>
                <a:spcPts val="0"/>
              </a:spcAft>
              <a:buClr>
                <a:schemeClr val="dk1"/>
              </a:buClr>
              <a:buSzPts val="1400"/>
              <a:buFont typeface="Roboto"/>
              <a:buNone/>
            </a:pP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There are 3 expectations from a modern data warehouse are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1 - It must be integrated into a multi-function platform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2 - It must provide agility with quick time to value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3 - It must have flexible deployment choices .. at massive scale if required to meet SLAs .. and the ability to run across hybrid and multi-cloud whether its on prem or public clouds.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So what does Cloudera Data Warehouse Experience mean for you.. it allows you to quickly deploy existing or new use cases .. with the right data at the right time .. to tackle hard problems while meeting varying demands and SLAs. All with significant cost savings .. without extra effort on your part.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 In a traditional data warehouse, Different stages of data transformation would typically take months to achieve goals. This is mainly is due to capacity constraints within existing on prem platform. Furthermore, it takes time for IT Platform teams who are normally overloaded .. to work on and provision the necessary infrastructure to support your new use cases.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 this representation of the Modern Data Warehouse.. You can take away 3 main themes: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First is Compute is Planned and Isolated,</a:t>
            </a:r>
            <a:endParaRPr/>
          </a:p>
          <a:p>
            <a:pPr marL="0" lvl="0" indent="0" algn="l" rtl="0">
              <a:lnSpc>
                <a:spcPct val="100000"/>
              </a:lnSpc>
              <a:spcBef>
                <a:spcPts val="0"/>
              </a:spcBef>
              <a:spcAft>
                <a:spcPts val="0"/>
              </a:spcAft>
              <a:buSzPts val="1100"/>
              <a:buNone/>
            </a:pPr>
            <a:r>
              <a:rPr lang="en"/>
              <a:t> That it is optimized for your existing or new workloads. </a:t>
            </a:r>
            <a:endParaRPr/>
          </a:p>
          <a:p>
            <a:pPr marL="0" lvl="0" indent="0" algn="l" rtl="0">
              <a:lnSpc>
                <a:spcPct val="100000"/>
              </a:lnSpc>
              <a:spcBef>
                <a:spcPts val="0"/>
              </a:spcBef>
              <a:spcAft>
                <a:spcPts val="0"/>
              </a:spcAft>
              <a:buSzPts val="1100"/>
              <a:buNone/>
            </a:pPr>
            <a:r>
              <a:rPr lang="en"/>
              <a:t>And this optimized compute  .. auto-scales to meet the your workload’s varying demands.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All of this happen in a simpler and more convenient self-service manner  .. with minimal user intervention. And as compared to the traditional mode, CDP Data Warehouse experience provides much faster deployment for your use case.. Minutes vs Weeks or even Months using traditional methods.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1" name="Google Shape;99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Central IT is inundated with the diff needs from diff personas as Brad went through in his presentation.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7"/>
        <p:cNvGrpSpPr/>
        <p:nvPr/>
      </p:nvGrpSpPr>
      <p:grpSpPr>
        <a:xfrm>
          <a:off x="0" y="0"/>
          <a:ext cx="0" cy="0"/>
          <a:chOff x="0" y="0"/>
          <a:chExt cx="0" cy="0"/>
        </a:xfrm>
      </p:grpSpPr>
      <p:sp>
        <p:nvSpPr>
          <p:cNvPr id="8" name="Google Shape;8;p29"/>
          <p:cNvSpPr/>
          <p:nvPr/>
        </p:nvSpPr>
        <p:spPr>
          <a:xfrm>
            <a:off x="7969624" y="4200526"/>
            <a:ext cx="8793900" cy="6086400"/>
          </a:xfrm>
          <a:prstGeom prst="parallelogram">
            <a:avLst>
              <a:gd name="adj" fmla="val 100155"/>
            </a:avLst>
          </a:prstGeom>
          <a:solidFill>
            <a:schemeClr val="dk1"/>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9" name="Google Shape;9;p29"/>
          <p:cNvSpPr/>
          <p:nvPr/>
        </p:nvSpPr>
        <p:spPr>
          <a:xfrm>
            <a:off x="5120432" y="0"/>
            <a:ext cx="13167601" cy="10287000"/>
          </a:xfrm>
          <a:prstGeom prst="parallelogram">
            <a:avLst>
              <a:gd name="adj" fmla="val 100155"/>
            </a:avLst>
          </a:prstGeom>
          <a:solidFill>
            <a:srgbClr val="D8D8D8"/>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10" name="Google Shape;10;p29"/>
          <p:cNvSpPr/>
          <p:nvPr/>
        </p:nvSpPr>
        <p:spPr>
          <a:xfrm>
            <a:off x="10590290" y="2601204"/>
            <a:ext cx="7697710" cy="7685798"/>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D8D8D8"/>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11" name="Google Shape;11;p29"/>
          <p:cNvSpPr/>
          <p:nvPr/>
        </p:nvSpPr>
        <p:spPr>
          <a:xfrm>
            <a:off x="15993838" y="7996388"/>
            <a:ext cx="2294162" cy="2290612"/>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D8D8D8"/>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12" name="Google Shape;12;p29"/>
          <p:cNvSpPr/>
          <p:nvPr/>
        </p:nvSpPr>
        <p:spPr>
          <a:xfrm>
            <a:off x="13405091" y="5411648"/>
            <a:ext cx="4882910" cy="4875352"/>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13" name="Google Shape;13;p29"/>
          <p:cNvSpPr txBox="1">
            <a:spLocks noGrp="1"/>
          </p:cNvSpPr>
          <p:nvPr>
            <p:ph type="title"/>
          </p:nvPr>
        </p:nvSpPr>
        <p:spPr>
          <a:xfrm>
            <a:off x="1188720" y="2305050"/>
            <a:ext cx="12070199" cy="2072400"/>
          </a:xfrm>
          <a:prstGeom prst="rect">
            <a:avLst/>
          </a:prstGeom>
          <a:noFill/>
          <a:ln>
            <a:noFill/>
          </a:ln>
        </p:spPr>
        <p:txBody>
          <a:bodyPr spcFirstLastPara="1" wrap="square" lIns="0" tIns="91400" rIns="182850" bIns="91400" anchor="b" anchorCtr="0">
            <a:noAutofit/>
          </a:bodyPr>
          <a:lstStyle>
            <a:lvl1pPr marR="0" lvl="0" algn="l" rtl="0">
              <a:lnSpc>
                <a:spcPct val="80000"/>
              </a:lnSpc>
              <a:spcBef>
                <a:spcPts val="0"/>
              </a:spcBef>
              <a:spcAft>
                <a:spcPts val="0"/>
              </a:spcAft>
              <a:buClr>
                <a:schemeClr val="dk1"/>
              </a:buClr>
              <a:buSzPts val="6800"/>
              <a:buFont typeface="Lato"/>
              <a:buNone/>
              <a:defRPr sz="68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4" name="Google Shape;14;p29"/>
          <p:cNvSpPr txBox="1">
            <a:spLocks noGrp="1"/>
          </p:cNvSpPr>
          <p:nvPr>
            <p:ph type="body" idx="1"/>
          </p:nvPr>
        </p:nvSpPr>
        <p:spPr>
          <a:xfrm>
            <a:off x="1188720" y="4389120"/>
            <a:ext cx="12070199" cy="599100"/>
          </a:xfrm>
          <a:prstGeom prst="rect">
            <a:avLst/>
          </a:prstGeom>
          <a:noFill/>
          <a:ln>
            <a:noFill/>
          </a:ln>
        </p:spPr>
        <p:txBody>
          <a:bodyPr spcFirstLastPara="1" wrap="square" lIns="0" tIns="45700" rIns="182850" bIns="91400" anchor="t" anchorCtr="0">
            <a:noAutofit/>
          </a:bodyPr>
          <a:lstStyle>
            <a:lvl1pPr marL="457200" lvl="0" indent="-228600" algn="l">
              <a:lnSpc>
                <a:spcPct val="100000"/>
              </a:lnSpc>
              <a:spcBef>
                <a:spcPts val="900"/>
              </a:spcBef>
              <a:spcAft>
                <a:spcPts val="0"/>
              </a:spcAft>
              <a:buSzPts val="2900"/>
              <a:buNone/>
              <a:defRPr sz="3600" b="0" i="0">
                <a:solidFill>
                  <a:srgbClr val="A5A5A5"/>
                </a:solidFill>
                <a:latin typeface="Lato"/>
                <a:ea typeface="Lato"/>
                <a:cs typeface="Lato"/>
                <a:sym typeface="La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15" name="Google Shape;15;p29"/>
          <p:cNvSpPr/>
          <p:nvPr/>
        </p:nvSpPr>
        <p:spPr>
          <a:xfrm>
            <a:off x="1188720" y="1280160"/>
            <a:ext cx="3291840" cy="400991"/>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fo Multi-Use">
  <p:cSld name="Info Multi-Use">
    <p:spTree>
      <p:nvGrpSpPr>
        <p:cNvPr id="1" name="Shape 79"/>
        <p:cNvGrpSpPr/>
        <p:nvPr/>
      </p:nvGrpSpPr>
      <p:grpSpPr>
        <a:xfrm>
          <a:off x="0" y="0"/>
          <a:ext cx="0" cy="0"/>
          <a:chOff x="0" y="0"/>
          <a:chExt cx="0" cy="0"/>
        </a:xfrm>
      </p:grpSpPr>
      <p:sp>
        <p:nvSpPr>
          <p:cNvPr id="80" name="Google Shape;80;p41"/>
          <p:cNvSpPr/>
          <p:nvPr/>
        </p:nvSpPr>
        <p:spPr>
          <a:xfrm>
            <a:off x="838200" y="1280160"/>
            <a:ext cx="4755000" cy="2650200"/>
          </a:xfrm>
          <a:prstGeom prst="rect">
            <a:avLst/>
          </a:prstGeom>
          <a:solidFill>
            <a:srgbClr val="172C34">
              <a:alpha val="7450"/>
            </a:srgbClr>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cxnSp>
        <p:nvCxnSpPr>
          <p:cNvPr id="81" name="Google Shape;81;p41"/>
          <p:cNvCxnSpPr/>
          <p:nvPr/>
        </p:nvCxnSpPr>
        <p:spPr>
          <a:xfrm>
            <a:off x="5928360" y="824340"/>
            <a:ext cx="11521500" cy="0"/>
          </a:xfrm>
          <a:prstGeom prst="straightConnector1">
            <a:avLst/>
          </a:prstGeom>
          <a:noFill/>
          <a:ln w="9525" cap="flat" cmpd="sng">
            <a:solidFill>
              <a:srgbClr val="7F7F7F"/>
            </a:solidFill>
            <a:prstDash val="solid"/>
            <a:round/>
            <a:headEnd type="none" w="sm" len="sm"/>
            <a:tailEnd type="none" w="sm" len="sm"/>
          </a:ln>
        </p:spPr>
      </p:cxnSp>
      <p:sp>
        <p:nvSpPr>
          <p:cNvPr id="82" name="Google Shape;82;p41"/>
          <p:cNvSpPr txBox="1">
            <a:spLocks noGrp="1"/>
          </p:cNvSpPr>
          <p:nvPr>
            <p:ph type="title"/>
          </p:nvPr>
        </p:nvSpPr>
        <p:spPr>
          <a:xfrm>
            <a:off x="1005840" y="1463040"/>
            <a:ext cx="4389000" cy="22785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4000"/>
              <a:buFont typeface="Lato"/>
              <a:buNone/>
              <a:defRPr sz="4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83" name="Google Shape;83;p41"/>
          <p:cNvSpPr txBox="1">
            <a:spLocks noGrp="1"/>
          </p:cNvSpPr>
          <p:nvPr>
            <p:ph type="body" idx="1"/>
          </p:nvPr>
        </p:nvSpPr>
        <p:spPr>
          <a:xfrm>
            <a:off x="838200" y="4206238"/>
            <a:ext cx="4755000" cy="4755000"/>
          </a:xfrm>
          <a:prstGeom prst="rect">
            <a:avLst/>
          </a:prstGeom>
          <a:noFill/>
          <a:ln>
            <a:noFill/>
          </a:ln>
        </p:spPr>
        <p:txBody>
          <a:bodyPr spcFirstLastPara="1" wrap="square" lIns="182850" tIns="91400" rIns="0" bIns="91400" anchor="t" anchorCtr="0">
            <a:noAutofit/>
          </a:bodyPr>
          <a:lstStyle>
            <a:lvl1pPr marL="457200" lvl="0" indent="-349250" algn="l">
              <a:lnSpc>
                <a:spcPct val="100000"/>
              </a:lnSpc>
              <a:spcBef>
                <a:spcPts val="0"/>
              </a:spcBef>
              <a:spcAft>
                <a:spcPts val="0"/>
              </a:spcAft>
              <a:buClr>
                <a:srgbClr val="BFBFBF"/>
              </a:buClr>
              <a:buSzPts val="1900"/>
              <a:buFont typeface="Roboto"/>
              <a:buChar char="•"/>
              <a:defRPr sz="2400" b="0" i="0">
                <a:solidFill>
                  <a:srgbClr val="7F7F7F"/>
                </a:solidFill>
                <a:latin typeface="Roboto"/>
                <a:ea typeface="Roboto"/>
                <a:cs typeface="Roboto"/>
                <a:sym typeface="Roboto"/>
              </a:defRPr>
            </a:lvl1pPr>
            <a:lvl2pPr marL="914400" lvl="1"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2pPr>
            <a:lvl3pPr marL="1371600" lvl="2"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3pPr>
            <a:lvl4pPr marL="1828800" lvl="3"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4pPr>
            <a:lvl5pPr marL="2286000" lvl="4"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5pPr>
            <a:lvl6pPr marL="2743200" lvl="5" indent="-457200" algn="l">
              <a:lnSpc>
                <a:spcPct val="100000"/>
              </a:lnSpc>
              <a:spcBef>
                <a:spcPts val="1200"/>
              </a:spcBef>
              <a:spcAft>
                <a:spcPts val="0"/>
              </a:spcAft>
              <a:buClr>
                <a:schemeClr val="dk1"/>
              </a:buClr>
              <a:buSzPts val="3600"/>
              <a:buFont typeface="Roboto"/>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pic>
        <p:nvPicPr>
          <p:cNvPr id="84" name="Google Shape;84;p41"/>
          <p:cNvPicPr preferRelativeResize="0"/>
          <p:nvPr/>
        </p:nvPicPr>
        <p:blipFill rotWithShape="1">
          <a:blip r:embed="rId2">
            <a:alphaModFix/>
          </a:blip>
          <a:srcRect/>
          <a:stretch/>
        </p:blipFill>
        <p:spPr>
          <a:xfrm>
            <a:off x="0" y="9281160"/>
            <a:ext cx="13814394" cy="1005840"/>
          </a:xfrm>
          <a:prstGeom prst="rect">
            <a:avLst/>
          </a:prstGeom>
          <a:noFill/>
          <a:ln>
            <a:noFill/>
          </a:ln>
        </p:spPr>
      </p:pic>
      <p:sp>
        <p:nvSpPr>
          <p:cNvPr id="85" name="Google Shape;85;p41"/>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86" name="Google Shape;86;p41"/>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cxnSp>
        <p:nvCxnSpPr>
          <p:cNvPr id="87" name="Google Shape;87;p41"/>
          <p:cNvCxnSpPr/>
          <p:nvPr/>
        </p:nvCxnSpPr>
        <p:spPr>
          <a:xfrm>
            <a:off x="838200" y="824340"/>
            <a:ext cx="4755000" cy="0"/>
          </a:xfrm>
          <a:prstGeom prst="straightConnector1">
            <a:avLst/>
          </a:prstGeom>
          <a:noFill/>
          <a:ln w="9525" cap="flat" cmpd="sng">
            <a:solidFill>
              <a:srgbClr val="D8D8D8"/>
            </a:solidFill>
            <a:prstDash val="solid"/>
            <a:round/>
            <a:headEnd type="none" w="sm" len="sm"/>
            <a:tailEnd type="none" w="sm" len="sm"/>
          </a:ln>
        </p:spPr>
      </p:cxnSp>
      <p:sp>
        <p:nvSpPr>
          <p:cNvPr id="88" name="Google Shape;88;p41"/>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89"/>
        <p:cNvGrpSpPr/>
        <p:nvPr/>
      </p:nvGrpSpPr>
      <p:grpSpPr>
        <a:xfrm>
          <a:off x="0" y="0"/>
          <a:ext cx="0" cy="0"/>
          <a:chOff x="0" y="0"/>
          <a:chExt cx="0" cy="0"/>
        </a:xfrm>
      </p:grpSpPr>
      <p:sp>
        <p:nvSpPr>
          <p:cNvPr id="90" name="Google Shape;90;p42"/>
          <p:cNvSpPr txBox="1">
            <a:spLocks noGrp="1"/>
          </p:cNvSpPr>
          <p:nvPr>
            <p:ph type="title"/>
          </p:nvPr>
        </p:nvSpPr>
        <p:spPr>
          <a:xfrm>
            <a:off x="838200" y="914400"/>
            <a:ext cx="16611600" cy="839100"/>
          </a:xfrm>
          <a:prstGeom prst="rect">
            <a:avLst/>
          </a:prstGeom>
          <a:noFill/>
          <a:ln>
            <a:noFill/>
          </a:ln>
        </p:spPr>
        <p:txBody>
          <a:bodyPr spcFirstLastPara="1" wrap="square" lIns="0" tIns="182850" rIns="0" bIns="182850" anchor="t"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91" name="Google Shape;91;p42"/>
          <p:cNvSpPr txBox="1">
            <a:spLocks noGrp="1"/>
          </p:cNvSpPr>
          <p:nvPr>
            <p:ph type="body" idx="1"/>
          </p:nvPr>
        </p:nvSpPr>
        <p:spPr>
          <a:xfrm>
            <a:off x="838200" y="1645920"/>
            <a:ext cx="16611600" cy="615900"/>
          </a:xfrm>
          <a:prstGeom prst="rect">
            <a:avLst/>
          </a:prstGeom>
          <a:noFill/>
          <a:ln>
            <a:noFill/>
          </a:ln>
        </p:spPr>
        <p:txBody>
          <a:bodyPr spcFirstLastPara="1" wrap="square" lIns="0" tIns="54850" rIns="0" bIns="91400" anchor="t" anchorCtr="0">
            <a:noAutofit/>
          </a:bodyPr>
          <a:lstStyle>
            <a:lvl1pPr marL="457200" lvl="0" indent="-228600" algn="l">
              <a:lnSpc>
                <a:spcPct val="100000"/>
              </a:lnSpc>
              <a:spcBef>
                <a:spcPts val="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2600"/>
              <a:buNone/>
              <a:defRPr sz="3200">
                <a:solidFill>
                  <a:schemeClr val="accent1"/>
                </a:solidFill>
              </a:defRPr>
            </a:lvl2pPr>
            <a:lvl3pPr marL="1371600" lvl="2" indent="-228600" algn="l">
              <a:lnSpc>
                <a:spcPct val="100000"/>
              </a:lnSpc>
              <a:spcBef>
                <a:spcPts val="0"/>
              </a:spcBef>
              <a:spcAft>
                <a:spcPts val="0"/>
              </a:spcAft>
              <a:buSzPts val="2600"/>
              <a:buNone/>
              <a:defRPr sz="3200">
                <a:solidFill>
                  <a:schemeClr val="accent1"/>
                </a:solidFill>
              </a:defRPr>
            </a:lvl3pPr>
            <a:lvl4pPr marL="1828800" lvl="3" indent="-228600" algn="l">
              <a:lnSpc>
                <a:spcPct val="100000"/>
              </a:lnSpc>
              <a:spcBef>
                <a:spcPts val="0"/>
              </a:spcBef>
              <a:spcAft>
                <a:spcPts val="0"/>
              </a:spcAft>
              <a:buSzPts val="2600"/>
              <a:buNone/>
              <a:defRPr sz="3200">
                <a:solidFill>
                  <a:schemeClr val="accent1"/>
                </a:solidFill>
              </a:defRPr>
            </a:lvl4pPr>
            <a:lvl5pPr marL="2286000" lvl="4" indent="-228600" algn="l">
              <a:lnSpc>
                <a:spcPct val="100000"/>
              </a:lnSpc>
              <a:spcBef>
                <a:spcPts val="0"/>
              </a:spcBef>
              <a:spcAft>
                <a:spcPts val="0"/>
              </a:spcAft>
              <a:buSzPts val="2600"/>
              <a:buNone/>
              <a:defRPr sz="3200">
                <a:solidFill>
                  <a:schemeClr val="accent1"/>
                </a:solidFill>
              </a:defRPr>
            </a:lvl5pPr>
            <a:lvl6pPr marL="2743200" lvl="5" indent="-457200" algn="l">
              <a:lnSpc>
                <a:spcPct val="100000"/>
              </a:lnSpc>
              <a:spcBef>
                <a:spcPts val="0"/>
              </a:spcBef>
              <a:spcAft>
                <a:spcPts val="0"/>
              </a:spcAft>
              <a:buClr>
                <a:schemeClr val="dk1"/>
              </a:buClr>
              <a:buSzPts val="3600"/>
              <a:buChar char="•"/>
              <a:defRPr/>
            </a:lvl6pPr>
            <a:lvl7pPr marL="3200400" lvl="6" indent="-457200" algn="l">
              <a:lnSpc>
                <a:spcPct val="100000"/>
              </a:lnSpc>
              <a:spcBef>
                <a:spcPts val="0"/>
              </a:spcBef>
              <a:spcAft>
                <a:spcPts val="0"/>
              </a:spcAft>
              <a:buClr>
                <a:schemeClr val="dk1"/>
              </a:buClr>
              <a:buSzPts val="3600"/>
              <a:buChar char="•"/>
              <a:defRPr/>
            </a:lvl7pPr>
            <a:lvl8pPr marL="3657600" lvl="7" indent="-457200" algn="l">
              <a:lnSpc>
                <a:spcPct val="100000"/>
              </a:lnSpc>
              <a:spcBef>
                <a:spcPts val="0"/>
              </a:spcBef>
              <a:spcAft>
                <a:spcPts val="0"/>
              </a:spcAft>
              <a:buClr>
                <a:schemeClr val="dk1"/>
              </a:buClr>
              <a:buSzPts val="3600"/>
              <a:buChar char="•"/>
              <a:defRPr/>
            </a:lvl8pPr>
            <a:lvl9pPr marL="4114800" lvl="8" indent="-457200" algn="l">
              <a:lnSpc>
                <a:spcPct val="100000"/>
              </a:lnSpc>
              <a:spcBef>
                <a:spcPts val="0"/>
              </a:spcBef>
              <a:spcAft>
                <a:spcPts val="0"/>
              </a:spcAft>
              <a:buClr>
                <a:schemeClr val="dk1"/>
              </a:buClr>
              <a:buSzPts val="3600"/>
              <a:buChar char="•"/>
              <a:defRPr/>
            </a:lvl9pPr>
          </a:lstStyle>
          <a:p>
            <a:endParaRPr/>
          </a:p>
        </p:txBody>
      </p:sp>
      <p:sp>
        <p:nvSpPr>
          <p:cNvPr id="92" name="Google Shape;92;p42"/>
          <p:cNvSpPr txBox="1">
            <a:spLocks noGrp="1"/>
          </p:cNvSpPr>
          <p:nvPr>
            <p:ph type="body" idx="2"/>
          </p:nvPr>
        </p:nvSpPr>
        <p:spPr>
          <a:xfrm>
            <a:off x="838200" y="3207542"/>
            <a:ext cx="5230500" cy="58521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BFBFBF"/>
              </a:buClr>
              <a:buSzPts val="2800"/>
              <a:buFont typeface="Roboto"/>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93" name="Google Shape;93;p42"/>
          <p:cNvSpPr txBox="1">
            <a:spLocks noGrp="1"/>
          </p:cNvSpPr>
          <p:nvPr>
            <p:ph type="body" idx="3"/>
          </p:nvPr>
        </p:nvSpPr>
        <p:spPr>
          <a:xfrm>
            <a:off x="6532348" y="3207542"/>
            <a:ext cx="5223300" cy="58521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BFBFBF"/>
              </a:buClr>
              <a:buSzPts val="2800"/>
              <a:buFont typeface="Roboto"/>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94" name="Google Shape;94;p42"/>
          <p:cNvSpPr txBox="1">
            <a:spLocks noGrp="1"/>
          </p:cNvSpPr>
          <p:nvPr>
            <p:ph type="body" idx="4"/>
          </p:nvPr>
        </p:nvSpPr>
        <p:spPr>
          <a:xfrm>
            <a:off x="12219432" y="3207542"/>
            <a:ext cx="5230500" cy="58521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BFBFBF"/>
              </a:buClr>
              <a:buSzPts val="2800"/>
              <a:buFont typeface="Roboto"/>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cxnSp>
        <p:nvCxnSpPr>
          <p:cNvPr id="95" name="Google Shape;95;p42"/>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pic>
        <p:nvPicPr>
          <p:cNvPr id="96" name="Google Shape;96;p42"/>
          <p:cNvPicPr preferRelativeResize="0"/>
          <p:nvPr/>
        </p:nvPicPr>
        <p:blipFill rotWithShape="1">
          <a:blip r:embed="rId2">
            <a:alphaModFix/>
          </a:blip>
          <a:srcRect/>
          <a:stretch/>
        </p:blipFill>
        <p:spPr>
          <a:xfrm>
            <a:off x="0" y="9281160"/>
            <a:ext cx="13814394" cy="1005840"/>
          </a:xfrm>
          <a:prstGeom prst="rect">
            <a:avLst/>
          </a:prstGeom>
          <a:noFill/>
          <a:ln>
            <a:noFill/>
          </a:ln>
        </p:spPr>
      </p:pic>
      <p:sp>
        <p:nvSpPr>
          <p:cNvPr id="97" name="Google Shape;97;p42"/>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98" name="Google Shape;98;p42"/>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
        <p:nvSpPr>
          <p:cNvPr id="99" name="Google Shape;99;p42"/>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 Columns 1">
  <p:cSld name="4 Columns">
    <p:spTree>
      <p:nvGrpSpPr>
        <p:cNvPr id="1" name="Shape 100"/>
        <p:cNvGrpSpPr/>
        <p:nvPr/>
      </p:nvGrpSpPr>
      <p:grpSpPr>
        <a:xfrm>
          <a:off x="0" y="0"/>
          <a:ext cx="0" cy="0"/>
          <a:chOff x="0" y="0"/>
          <a:chExt cx="0" cy="0"/>
        </a:xfrm>
      </p:grpSpPr>
      <p:sp>
        <p:nvSpPr>
          <p:cNvPr id="101" name="Google Shape;101;p43"/>
          <p:cNvSpPr txBox="1">
            <a:spLocks noGrp="1"/>
          </p:cNvSpPr>
          <p:nvPr>
            <p:ph type="title"/>
          </p:nvPr>
        </p:nvSpPr>
        <p:spPr>
          <a:xfrm>
            <a:off x="838200" y="914400"/>
            <a:ext cx="16611600" cy="841200"/>
          </a:xfrm>
          <a:prstGeom prst="rect">
            <a:avLst/>
          </a:prstGeom>
          <a:noFill/>
          <a:ln>
            <a:noFill/>
          </a:ln>
        </p:spPr>
        <p:txBody>
          <a:bodyPr spcFirstLastPara="1" wrap="square" lIns="0" tIns="91400" rIns="182850" bIns="91400" anchor="b"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2" name="Google Shape;102;p43"/>
          <p:cNvSpPr txBox="1">
            <a:spLocks noGrp="1"/>
          </p:cNvSpPr>
          <p:nvPr>
            <p:ph type="body" idx="1"/>
          </p:nvPr>
        </p:nvSpPr>
        <p:spPr>
          <a:xfrm>
            <a:off x="838200" y="1645920"/>
            <a:ext cx="16611600" cy="616200"/>
          </a:xfrm>
          <a:prstGeom prst="rect">
            <a:avLst/>
          </a:prstGeom>
          <a:noFill/>
          <a:ln>
            <a:noFill/>
          </a:ln>
        </p:spPr>
        <p:txBody>
          <a:bodyPr spcFirstLastPara="1" wrap="square" lIns="0" tIns="45700" rIns="182850" bIns="91400" anchor="t" anchorCtr="0">
            <a:noAutofit/>
          </a:bodyPr>
          <a:lstStyle>
            <a:lvl1pPr marL="457200" lvl="0" indent="-228600" algn="l">
              <a:lnSpc>
                <a:spcPct val="100000"/>
              </a:lnSpc>
              <a:spcBef>
                <a:spcPts val="90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103" name="Google Shape;103;p43"/>
          <p:cNvSpPr txBox="1">
            <a:spLocks noGrp="1"/>
          </p:cNvSpPr>
          <p:nvPr>
            <p:ph type="body" idx="2"/>
          </p:nvPr>
        </p:nvSpPr>
        <p:spPr>
          <a:xfrm>
            <a:off x="838200" y="3207542"/>
            <a:ext cx="38766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A5A5A5"/>
              </a:buClr>
              <a:buSzPts val="2800"/>
              <a:buFont typeface="Roboto"/>
              <a:buChar char="•"/>
              <a:defRPr sz="3600">
                <a:solidFill>
                  <a:srgbClr val="7F7F7F"/>
                </a:solidFill>
              </a:defRPr>
            </a:lvl1pPr>
            <a:lvl2pPr marL="914400" lvl="1" indent="-406400" algn="l">
              <a:lnSpc>
                <a:spcPct val="100000"/>
              </a:lnSpc>
              <a:spcBef>
                <a:spcPts val="800"/>
              </a:spcBef>
              <a:spcAft>
                <a:spcPts val="0"/>
              </a:spcAft>
              <a:buClr>
                <a:srgbClr val="A5A5A5"/>
              </a:buClr>
              <a:buSzPts val="2800"/>
              <a:buChar char="–"/>
              <a:defRPr sz="3600">
                <a:solidFill>
                  <a:srgbClr val="7F7F7F"/>
                </a:solidFill>
              </a:defRPr>
            </a:lvl2pPr>
            <a:lvl3pPr marL="1371600" lvl="2" indent="-406400" algn="l">
              <a:lnSpc>
                <a:spcPct val="100000"/>
              </a:lnSpc>
              <a:spcBef>
                <a:spcPts val="600"/>
              </a:spcBef>
              <a:spcAft>
                <a:spcPts val="0"/>
              </a:spcAft>
              <a:buClr>
                <a:srgbClr val="A5A5A5"/>
              </a:buClr>
              <a:buSzPts val="2800"/>
              <a:buChar char="•"/>
              <a:defRPr sz="3600">
                <a:solidFill>
                  <a:srgbClr val="7F7F7F"/>
                </a:solidFill>
              </a:defRPr>
            </a:lvl3pPr>
            <a:lvl4pPr marL="1828800" lvl="3" indent="-406400" algn="l">
              <a:lnSpc>
                <a:spcPct val="100000"/>
              </a:lnSpc>
              <a:spcBef>
                <a:spcPts val="600"/>
              </a:spcBef>
              <a:spcAft>
                <a:spcPts val="0"/>
              </a:spcAft>
              <a:buClr>
                <a:srgbClr val="A5A5A5"/>
              </a:buClr>
              <a:buSzPts val="2800"/>
              <a:buChar char="–"/>
              <a:defRPr sz="3600">
                <a:solidFill>
                  <a:srgbClr val="7F7F7F"/>
                </a:solidFill>
              </a:defRPr>
            </a:lvl4pPr>
            <a:lvl5pPr marL="2286000" lvl="4" indent="-406400" algn="l">
              <a:lnSpc>
                <a:spcPct val="100000"/>
              </a:lnSpc>
              <a:spcBef>
                <a:spcPts val="600"/>
              </a:spcBef>
              <a:spcAft>
                <a:spcPts val="0"/>
              </a:spcAft>
              <a:buClr>
                <a:srgbClr val="A5A5A5"/>
              </a:buClr>
              <a:buSzPts val="2800"/>
              <a:buFont typeface="Roboto"/>
              <a:buChar char="•"/>
              <a:defRPr sz="3600">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104" name="Google Shape;104;p43"/>
          <p:cNvSpPr txBox="1">
            <a:spLocks noGrp="1"/>
          </p:cNvSpPr>
          <p:nvPr>
            <p:ph type="body" idx="3"/>
          </p:nvPr>
        </p:nvSpPr>
        <p:spPr>
          <a:xfrm>
            <a:off x="5082232" y="3207542"/>
            <a:ext cx="38766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A5A5A5"/>
              </a:buClr>
              <a:buSzPts val="2800"/>
              <a:buFont typeface="Roboto"/>
              <a:buChar char="•"/>
              <a:defRPr sz="3600">
                <a:solidFill>
                  <a:srgbClr val="7F7F7F"/>
                </a:solidFill>
              </a:defRPr>
            </a:lvl1pPr>
            <a:lvl2pPr marL="914400" lvl="1" indent="-406400" algn="l">
              <a:lnSpc>
                <a:spcPct val="100000"/>
              </a:lnSpc>
              <a:spcBef>
                <a:spcPts val="800"/>
              </a:spcBef>
              <a:spcAft>
                <a:spcPts val="0"/>
              </a:spcAft>
              <a:buClr>
                <a:srgbClr val="A5A5A5"/>
              </a:buClr>
              <a:buSzPts val="2800"/>
              <a:buChar char="–"/>
              <a:defRPr sz="3600">
                <a:solidFill>
                  <a:srgbClr val="7F7F7F"/>
                </a:solidFill>
              </a:defRPr>
            </a:lvl2pPr>
            <a:lvl3pPr marL="1371600" lvl="2" indent="-406400" algn="l">
              <a:lnSpc>
                <a:spcPct val="100000"/>
              </a:lnSpc>
              <a:spcBef>
                <a:spcPts val="600"/>
              </a:spcBef>
              <a:spcAft>
                <a:spcPts val="0"/>
              </a:spcAft>
              <a:buClr>
                <a:srgbClr val="A5A5A5"/>
              </a:buClr>
              <a:buSzPts val="2800"/>
              <a:buChar char="•"/>
              <a:defRPr sz="3600">
                <a:solidFill>
                  <a:srgbClr val="7F7F7F"/>
                </a:solidFill>
              </a:defRPr>
            </a:lvl3pPr>
            <a:lvl4pPr marL="1828800" lvl="3" indent="-406400" algn="l">
              <a:lnSpc>
                <a:spcPct val="100000"/>
              </a:lnSpc>
              <a:spcBef>
                <a:spcPts val="600"/>
              </a:spcBef>
              <a:spcAft>
                <a:spcPts val="0"/>
              </a:spcAft>
              <a:buClr>
                <a:srgbClr val="A5A5A5"/>
              </a:buClr>
              <a:buSzPts val="2800"/>
              <a:buChar char="–"/>
              <a:defRPr sz="3600">
                <a:solidFill>
                  <a:srgbClr val="7F7F7F"/>
                </a:solidFill>
              </a:defRPr>
            </a:lvl4pPr>
            <a:lvl5pPr marL="2286000" lvl="4" indent="-412750" algn="l">
              <a:lnSpc>
                <a:spcPct val="100000"/>
              </a:lnSpc>
              <a:spcBef>
                <a:spcPts val="600"/>
              </a:spcBef>
              <a:spcAft>
                <a:spcPts val="0"/>
              </a:spcAft>
              <a:buClr>
                <a:srgbClr val="A5A5A5"/>
              </a:buClr>
              <a:buSzPts val="2900"/>
              <a:buFont typeface="Roboto"/>
              <a:buChar char="•"/>
              <a:defRPr sz="3600">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105" name="Google Shape;105;p43"/>
          <p:cNvSpPr txBox="1">
            <a:spLocks noGrp="1"/>
          </p:cNvSpPr>
          <p:nvPr>
            <p:ph type="body" idx="4"/>
          </p:nvPr>
        </p:nvSpPr>
        <p:spPr>
          <a:xfrm>
            <a:off x="9357668" y="3207542"/>
            <a:ext cx="38766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A5A5A5"/>
              </a:buClr>
              <a:buSzPts val="2800"/>
              <a:buFont typeface="Roboto"/>
              <a:buChar char="•"/>
              <a:defRPr sz="3600">
                <a:solidFill>
                  <a:srgbClr val="7F7F7F"/>
                </a:solidFill>
              </a:defRPr>
            </a:lvl1pPr>
            <a:lvl2pPr marL="914400" lvl="1" indent="-406400" algn="l">
              <a:lnSpc>
                <a:spcPct val="100000"/>
              </a:lnSpc>
              <a:spcBef>
                <a:spcPts val="800"/>
              </a:spcBef>
              <a:spcAft>
                <a:spcPts val="0"/>
              </a:spcAft>
              <a:buClr>
                <a:srgbClr val="A5A5A5"/>
              </a:buClr>
              <a:buSzPts val="2800"/>
              <a:buChar char="–"/>
              <a:defRPr sz="3600">
                <a:solidFill>
                  <a:srgbClr val="7F7F7F"/>
                </a:solidFill>
              </a:defRPr>
            </a:lvl2pPr>
            <a:lvl3pPr marL="1371600" lvl="2" indent="-406400" algn="l">
              <a:lnSpc>
                <a:spcPct val="100000"/>
              </a:lnSpc>
              <a:spcBef>
                <a:spcPts val="600"/>
              </a:spcBef>
              <a:spcAft>
                <a:spcPts val="0"/>
              </a:spcAft>
              <a:buClr>
                <a:srgbClr val="A5A5A5"/>
              </a:buClr>
              <a:buSzPts val="2800"/>
              <a:buChar char="•"/>
              <a:defRPr sz="3600">
                <a:solidFill>
                  <a:srgbClr val="7F7F7F"/>
                </a:solidFill>
              </a:defRPr>
            </a:lvl3pPr>
            <a:lvl4pPr marL="1828800" lvl="3" indent="-406400" algn="l">
              <a:lnSpc>
                <a:spcPct val="100000"/>
              </a:lnSpc>
              <a:spcBef>
                <a:spcPts val="600"/>
              </a:spcBef>
              <a:spcAft>
                <a:spcPts val="0"/>
              </a:spcAft>
              <a:buClr>
                <a:srgbClr val="A5A5A5"/>
              </a:buClr>
              <a:buSzPts val="2800"/>
              <a:buChar char="–"/>
              <a:defRPr sz="3600">
                <a:solidFill>
                  <a:srgbClr val="7F7F7F"/>
                </a:solidFill>
              </a:defRPr>
            </a:lvl4pPr>
            <a:lvl5pPr marL="2286000" lvl="4" indent="-406400" algn="l">
              <a:lnSpc>
                <a:spcPct val="100000"/>
              </a:lnSpc>
              <a:spcBef>
                <a:spcPts val="600"/>
              </a:spcBef>
              <a:spcAft>
                <a:spcPts val="0"/>
              </a:spcAft>
              <a:buClr>
                <a:srgbClr val="A5A5A5"/>
              </a:buClr>
              <a:buSzPts val="2800"/>
              <a:buFont typeface="Roboto"/>
              <a:buChar char="•"/>
              <a:defRPr sz="3600">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106" name="Google Shape;106;p43"/>
          <p:cNvSpPr txBox="1">
            <a:spLocks noGrp="1"/>
          </p:cNvSpPr>
          <p:nvPr>
            <p:ph type="body" idx="5"/>
          </p:nvPr>
        </p:nvSpPr>
        <p:spPr>
          <a:xfrm>
            <a:off x="13573381" y="3207542"/>
            <a:ext cx="38766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A5A5A5"/>
              </a:buClr>
              <a:buSzPts val="2800"/>
              <a:buFont typeface="Roboto"/>
              <a:buChar char="•"/>
              <a:defRPr sz="3600">
                <a:solidFill>
                  <a:srgbClr val="7F7F7F"/>
                </a:solidFill>
              </a:defRPr>
            </a:lvl1pPr>
            <a:lvl2pPr marL="914400" lvl="1" indent="-406400" algn="l">
              <a:lnSpc>
                <a:spcPct val="100000"/>
              </a:lnSpc>
              <a:spcBef>
                <a:spcPts val="800"/>
              </a:spcBef>
              <a:spcAft>
                <a:spcPts val="0"/>
              </a:spcAft>
              <a:buClr>
                <a:srgbClr val="A5A5A5"/>
              </a:buClr>
              <a:buSzPts val="2800"/>
              <a:buChar char="–"/>
              <a:defRPr sz="3600">
                <a:solidFill>
                  <a:srgbClr val="7F7F7F"/>
                </a:solidFill>
              </a:defRPr>
            </a:lvl2pPr>
            <a:lvl3pPr marL="1371600" lvl="2" indent="-406400" algn="l">
              <a:lnSpc>
                <a:spcPct val="100000"/>
              </a:lnSpc>
              <a:spcBef>
                <a:spcPts val="600"/>
              </a:spcBef>
              <a:spcAft>
                <a:spcPts val="0"/>
              </a:spcAft>
              <a:buClr>
                <a:srgbClr val="A5A5A5"/>
              </a:buClr>
              <a:buSzPts val="2800"/>
              <a:buFont typeface="Roboto"/>
              <a:buChar char="•"/>
              <a:defRPr sz="3600">
                <a:solidFill>
                  <a:srgbClr val="7F7F7F"/>
                </a:solidFill>
              </a:defRPr>
            </a:lvl3pPr>
            <a:lvl4pPr marL="1828800" lvl="3" indent="-406400" algn="l">
              <a:lnSpc>
                <a:spcPct val="100000"/>
              </a:lnSpc>
              <a:spcBef>
                <a:spcPts val="600"/>
              </a:spcBef>
              <a:spcAft>
                <a:spcPts val="0"/>
              </a:spcAft>
              <a:buClr>
                <a:srgbClr val="A5A5A5"/>
              </a:buClr>
              <a:buSzPts val="2800"/>
              <a:buChar char="–"/>
              <a:defRPr sz="3600">
                <a:solidFill>
                  <a:srgbClr val="7F7F7F"/>
                </a:solidFill>
              </a:defRPr>
            </a:lvl4pPr>
            <a:lvl5pPr marL="2286000" lvl="4" indent="-406400" algn="l">
              <a:lnSpc>
                <a:spcPct val="100000"/>
              </a:lnSpc>
              <a:spcBef>
                <a:spcPts val="600"/>
              </a:spcBef>
              <a:spcAft>
                <a:spcPts val="0"/>
              </a:spcAft>
              <a:buClr>
                <a:srgbClr val="A5A5A5"/>
              </a:buClr>
              <a:buSzPts val="2800"/>
              <a:buFont typeface="Roboto"/>
              <a:buChar char="•"/>
              <a:defRPr sz="3600">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cxnSp>
        <p:nvCxnSpPr>
          <p:cNvPr id="107" name="Google Shape;107;p43"/>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pic>
        <p:nvPicPr>
          <p:cNvPr id="108" name="Google Shape;108;p43"/>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109" name="Google Shape;109;p43"/>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10" name="Google Shape;110;p43"/>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
        <p:nvSpPr>
          <p:cNvPr id="111" name="Google Shape;111;p43"/>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tement &amp; Quotes">
  <p:cSld name="Statement &amp; Quotes">
    <p:spTree>
      <p:nvGrpSpPr>
        <p:cNvPr id="1" name="Shape 112"/>
        <p:cNvGrpSpPr/>
        <p:nvPr/>
      </p:nvGrpSpPr>
      <p:grpSpPr>
        <a:xfrm>
          <a:off x="0" y="0"/>
          <a:ext cx="0" cy="0"/>
          <a:chOff x="0" y="0"/>
          <a:chExt cx="0" cy="0"/>
        </a:xfrm>
      </p:grpSpPr>
      <p:pic>
        <p:nvPicPr>
          <p:cNvPr id="113" name="Google Shape;113;p44"/>
          <p:cNvPicPr preferRelativeResize="0"/>
          <p:nvPr/>
        </p:nvPicPr>
        <p:blipFill rotWithShape="1">
          <a:blip r:embed="rId2">
            <a:alphaModFix amt="56000"/>
          </a:blip>
          <a:srcRect/>
          <a:stretch/>
        </p:blipFill>
        <p:spPr>
          <a:xfrm>
            <a:off x="0" y="0"/>
            <a:ext cx="18287996" cy="10287000"/>
          </a:xfrm>
          <a:prstGeom prst="rect">
            <a:avLst/>
          </a:prstGeom>
          <a:noFill/>
          <a:ln>
            <a:noFill/>
          </a:ln>
        </p:spPr>
      </p:pic>
      <p:pic>
        <p:nvPicPr>
          <p:cNvPr id="114" name="Google Shape;114;p44"/>
          <p:cNvPicPr preferRelativeResize="0"/>
          <p:nvPr/>
        </p:nvPicPr>
        <p:blipFill rotWithShape="1">
          <a:blip r:embed="rId3">
            <a:alphaModFix/>
          </a:blip>
          <a:srcRect/>
          <a:stretch/>
        </p:blipFill>
        <p:spPr>
          <a:xfrm>
            <a:off x="0" y="9281160"/>
            <a:ext cx="13814394" cy="1005840"/>
          </a:xfrm>
          <a:prstGeom prst="rect">
            <a:avLst/>
          </a:prstGeom>
          <a:noFill/>
          <a:ln>
            <a:noFill/>
          </a:ln>
        </p:spPr>
      </p:pic>
      <p:sp>
        <p:nvSpPr>
          <p:cNvPr id="115" name="Google Shape;115;p44"/>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16" name="Google Shape;116;p44"/>
          <p:cNvSpPr txBox="1">
            <a:spLocks noGrp="1"/>
          </p:cNvSpPr>
          <p:nvPr>
            <p:ph type="body" idx="1"/>
          </p:nvPr>
        </p:nvSpPr>
        <p:spPr>
          <a:xfrm>
            <a:off x="1554480" y="2103998"/>
            <a:ext cx="15179100" cy="4389000"/>
          </a:xfrm>
          <a:prstGeom prst="rect">
            <a:avLst/>
          </a:prstGeom>
          <a:noFill/>
          <a:ln>
            <a:noFill/>
          </a:ln>
        </p:spPr>
        <p:txBody>
          <a:bodyPr spcFirstLastPara="1" wrap="square" lIns="0" tIns="365750" rIns="0" bIns="365750" anchor="b" anchorCtr="0">
            <a:noAutofit/>
          </a:bodyPr>
          <a:lstStyle>
            <a:lvl1pPr marL="457200" lvl="0" indent="-228600" algn="ctr">
              <a:lnSpc>
                <a:spcPct val="90000"/>
              </a:lnSpc>
              <a:spcBef>
                <a:spcPts val="900"/>
              </a:spcBef>
              <a:spcAft>
                <a:spcPts val="0"/>
              </a:spcAft>
              <a:buSzPts val="5800"/>
              <a:buNone/>
              <a:defRPr sz="7200" b="0" i="0" cap="none">
                <a:solidFill>
                  <a:schemeClr val="dk1"/>
                </a:solidFill>
                <a:latin typeface="Lato"/>
                <a:ea typeface="Lato"/>
                <a:cs typeface="Lato"/>
                <a:sym typeface="Lato"/>
              </a:defRPr>
            </a:lvl1pPr>
            <a:lvl2pPr marL="914400" lvl="1" indent="-406400" algn="l">
              <a:lnSpc>
                <a:spcPct val="100000"/>
              </a:lnSpc>
              <a:spcBef>
                <a:spcPts val="800"/>
              </a:spcBef>
              <a:spcAft>
                <a:spcPts val="0"/>
              </a:spcAft>
              <a:buSzPts val="2800"/>
              <a:buChar char="–"/>
              <a:defRPr/>
            </a:lvl2pPr>
            <a:lvl3pPr marL="1371600" lvl="2" indent="-406400" algn="l">
              <a:lnSpc>
                <a:spcPct val="100000"/>
              </a:lnSpc>
              <a:spcBef>
                <a:spcPts val="600"/>
              </a:spcBef>
              <a:spcAft>
                <a:spcPts val="0"/>
              </a:spcAft>
              <a:buSzPts val="2800"/>
              <a:buFont typeface="Roboto"/>
              <a:buChar char="•"/>
              <a:defRPr/>
            </a:lvl3pPr>
            <a:lvl4pPr marL="1828800" lvl="3" indent="-406400" algn="l">
              <a:lnSpc>
                <a:spcPct val="100000"/>
              </a:lnSpc>
              <a:spcBef>
                <a:spcPts val="600"/>
              </a:spcBef>
              <a:spcAft>
                <a:spcPts val="0"/>
              </a:spcAft>
              <a:buSzPts val="2800"/>
              <a:buChar char="–"/>
              <a:defRPr/>
            </a:lvl4pPr>
            <a:lvl5pPr marL="2286000" lvl="4" indent="-406400" algn="l">
              <a:lnSpc>
                <a:spcPct val="100000"/>
              </a:lnSpc>
              <a:spcBef>
                <a:spcPts val="600"/>
              </a:spcBef>
              <a:spcAft>
                <a:spcPts val="0"/>
              </a:spcAft>
              <a:buSzPts val="2800"/>
              <a:buFont typeface="Roboto"/>
              <a:buChar char="•"/>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117" name="Google Shape;117;p44"/>
          <p:cNvSpPr txBox="1">
            <a:spLocks noGrp="1"/>
          </p:cNvSpPr>
          <p:nvPr>
            <p:ph type="body" idx="2"/>
          </p:nvPr>
        </p:nvSpPr>
        <p:spPr>
          <a:xfrm>
            <a:off x="1554480" y="6492240"/>
            <a:ext cx="15179100" cy="731400"/>
          </a:xfrm>
          <a:prstGeom prst="rect">
            <a:avLst/>
          </a:prstGeom>
          <a:noFill/>
          <a:ln>
            <a:noFill/>
          </a:ln>
        </p:spPr>
        <p:txBody>
          <a:bodyPr spcFirstLastPara="1" wrap="square" lIns="0" tIns="45700" rIns="182850" bIns="91400" anchor="t" anchorCtr="0">
            <a:noAutofit/>
          </a:bodyPr>
          <a:lstStyle>
            <a:lvl1pPr marL="457200" lvl="0" indent="-228600" algn="ctr">
              <a:lnSpc>
                <a:spcPct val="100000"/>
              </a:lnSpc>
              <a:spcBef>
                <a:spcPts val="900"/>
              </a:spcBef>
              <a:spcAft>
                <a:spcPts val="0"/>
              </a:spcAft>
              <a:buSzPts val="2900"/>
              <a:buNone/>
              <a:defRPr sz="3600" b="0" i="0">
                <a:solidFill>
                  <a:srgbClr val="A5A5A5"/>
                </a:solidFill>
                <a:latin typeface="Roboto"/>
                <a:ea typeface="Roboto"/>
                <a:cs typeface="Roboto"/>
                <a:sym typeface="Robo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118" name="Google Shape;118;p44"/>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
        <p:nvSpPr>
          <p:cNvPr id="119" name="Google Shape;119;p44"/>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120"/>
        <p:cNvGrpSpPr/>
        <p:nvPr/>
      </p:nvGrpSpPr>
      <p:grpSpPr>
        <a:xfrm>
          <a:off x="0" y="0"/>
          <a:ext cx="0" cy="0"/>
          <a:chOff x="0" y="0"/>
          <a:chExt cx="0" cy="0"/>
        </a:xfrm>
      </p:grpSpPr>
      <p:pic>
        <p:nvPicPr>
          <p:cNvPr id="121" name="Google Shape;121;p45"/>
          <p:cNvPicPr preferRelativeResize="0"/>
          <p:nvPr/>
        </p:nvPicPr>
        <p:blipFill rotWithShape="1">
          <a:blip r:embed="rId2">
            <a:alphaModFix/>
          </a:blip>
          <a:srcRect/>
          <a:stretch/>
        </p:blipFill>
        <p:spPr>
          <a:xfrm>
            <a:off x="0" y="0"/>
            <a:ext cx="18304270" cy="10286999"/>
          </a:xfrm>
          <a:prstGeom prst="rect">
            <a:avLst/>
          </a:prstGeom>
          <a:noFill/>
          <a:ln>
            <a:noFill/>
          </a:ln>
        </p:spPr>
      </p:pic>
      <p:sp>
        <p:nvSpPr>
          <p:cNvPr id="122" name="Google Shape;122;p45"/>
          <p:cNvSpPr txBox="1">
            <a:spLocks noGrp="1"/>
          </p:cNvSpPr>
          <p:nvPr>
            <p:ph type="body" idx="1"/>
          </p:nvPr>
        </p:nvSpPr>
        <p:spPr>
          <a:xfrm>
            <a:off x="1554480" y="6492240"/>
            <a:ext cx="15179100" cy="731400"/>
          </a:xfrm>
          <a:prstGeom prst="rect">
            <a:avLst/>
          </a:prstGeom>
          <a:noFill/>
          <a:ln>
            <a:noFill/>
          </a:ln>
        </p:spPr>
        <p:txBody>
          <a:bodyPr spcFirstLastPara="1" wrap="square" lIns="0" tIns="45700" rIns="182850" bIns="91400" anchor="t" anchorCtr="0">
            <a:noAutofit/>
          </a:bodyPr>
          <a:lstStyle>
            <a:lvl1pPr marL="457200" lvl="0" indent="-228600" algn="ctr">
              <a:lnSpc>
                <a:spcPct val="100000"/>
              </a:lnSpc>
              <a:spcBef>
                <a:spcPts val="900"/>
              </a:spcBef>
              <a:spcAft>
                <a:spcPts val="0"/>
              </a:spcAft>
              <a:buSzPts val="2900"/>
              <a:buNone/>
              <a:defRPr sz="3600" b="0" i="0">
                <a:solidFill>
                  <a:srgbClr val="D8D8D8"/>
                </a:solidFill>
                <a:latin typeface="Roboto"/>
                <a:ea typeface="Roboto"/>
                <a:cs typeface="Roboto"/>
                <a:sym typeface="Robo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123" name="Google Shape;123;p45"/>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24" name="Google Shape;124;p45"/>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F2F2F2"/>
                </a:solidFill>
                <a:latin typeface="Roboto"/>
                <a:ea typeface="Roboto"/>
                <a:cs typeface="Roboto"/>
                <a:sym typeface="Roboto"/>
              </a:rPr>
              <a:t>‹#›</a:t>
            </a:fld>
            <a:endParaRPr sz="1200" b="0" i="0" u="none" strike="noStrike" cap="none">
              <a:solidFill>
                <a:srgbClr val="F2F2F2"/>
              </a:solidFill>
              <a:latin typeface="Roboto"/>
              <a:ea typeface="Roboto"/>
              <a:cs typeface="Roboto"/>
              <a:sym typeface="Roboto"/>
            </a:endParaRPr>
          </a:p>
        </p:txBody>
      </p:sp>
      <p:pic>
        <p:nvPicPr>
          <p:cNvPr id="125" name="Google Shape;125;p45"/>
          <p:cNvPicPr preferRelativeResize="0"/>
          <p:nvPr/>
        </p:nvPicPr>
        <p:blipFill rotWithShape="1">
          <a:blip r:embed="rId3">
            <a:alphaModFix/>
          </a:blip>
          <a:srcRect/>
          <a:stretch/>
        </p:blipFill>
        <p:spPr>
          <a:xfrm>
            <a:off x="0" y="9281160"/>
            <a:ext cx="13814389" cy="1005840"/>
          </a:xfrm>
          <a:prstGeom prst="rect">
            <a:avLst/>
          </a:prstGeom>
          <a:noFill/>
          <a:ln>
            <a:noFill/>
          </a:ln>
        </p:spPr>
      </p:pic>
      <p:sp>
        <p:nvSpPr>
          <p:cNvPr id="126" name="Google Shape;126;p45"/>
          <p:cNvSpPr txBox="1">
            <a:spLocks noGrp="1"/>
          </p:cNvSpPr>
          <p:nvPr>
            <p:ph type="body" idx="2"/>
          </p:nvPr>
        </p:nvSpPr>
        <p:spPr>
          <a:xfrm>
            <a:off x="1554480" y="2103998"/>
            <a:ext cx="15179100" cy="4389000"/>
          </a:xfrm>
          <a:prstGeom prst="rect">
            <a:avLst/>
          </a:prstGeom>
          <a:noFill/>
          <a:ln>
            <a:noFill/>
          </a:ln>
        </p:spPr>
        <p:txBody>
          <a:bodyPr spcFirstLastPara="1" wrap="square" lIns="0" tIns="365750" rIns="0" bIns="365750" anchor="b" anchorCtr="0">
            <a:noAutofit/>
          </a:bodyPr>
          <a:lstStyle>
            <a:lvl1pPr marL="457200" lvl="0" indent="-228600" algn="ctr">
              <a:lnSpc>
                <a:spcPct val="90000"/>
              </a:lnSpc>
              <a:spcBef>
                <a:spcPts val="900"/>
              </a:spcBef>
              <a:spcAft>
                <a:spcPts val="0"/>
              </a:spcAft>
              <a:buSzPts val="5800"/>
              <a:buNone/>
              <a:defRPr sz="7200" b="0" i="0" cap="none">
                <a:solidFill>
                  <a:schemeClr val="lt1"/>
                </a:solidFill>
                <a:latin typeface="Lato"/>
                <a:ea typeface="Lato"/>
                <a:cs typeface="Lato"/>
                <a:sym typeface="Lato"/>
              </a:defRPr>
            </a:lvl1pPr>
            <a:lvl2pPr marL="914400" lvl="1" indent="-412750" algn="l">
              <a:lnSpc>
                <a:spcPct val="100000"/>
              </a:lnSpc>
              <a:spcBef>
                <a:spcPts val="800"/>
              </a:spcBef>
              <a:spcAft>
                <a:spcPts val="0"/>
              </a:spcAft>
              <a:buSzPts val="2900"/>
              <a:buChar char="–"/>
              <a:defRPr/>
            </a:lvl2pPr>
            <a:lvl3pPr marL="1371600" lvl="2" indent="-412750" algn="l">
              <a:lnSpc>
                <a:spcPct val="100000"/>
              </a:lnSpc>
              <a:spcBef>
                <a:spcPts val="600"/>
              </a:spcBef>
              <a:spcAft>
                <a:spcPts val="0"/>
              </a:spcAft>
              <a:buSzPts val="2900"/>
              <a:buChar char="•"/>
              <a:defRPr/>
            </a:lvl3pPr>
            <a:lvl4pPr marL="1828800" lvl="3" indent="-412750" algn="l">
              <a:lnSpc>
                <a:spcPct val="100000"/>
              </a:lnSpc>
              <a:spcBef>
                <a:spcPts val="600"/>
              </a:spcBef>
              <a:spcAft>
                <a:spcPts val="0"/>
              </a:spcAft>
              <a:buSzPts val="2900"/>
              <a:buChar char="–"/>
              <a:defRPr/>
            </a:lvl4pPr>
            <a:lvl5pPr marL="2286000" lvl="4" indent="-412750" algn="l">
              <a:lnSpc>
                <a:spcPct val="100000"/>
              </a:lnSpc>
              <a:spcBef>
                <a:spcPts val="600"/>
              </a:spcBef>
              <a:spcAft>
                <a:spcPts val="0"/>
              </a:spcAft>
              <a:buSzPts val="2900"/>
              <a:buChar char="•"/>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127" name="Google Shape;127;p45"/>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128"/>
        <p:cNvGrpSpPr/>
        <p:nvPr/>
      </p:nvGrpSpPr>
      <p:grpSpPr>
        <a:xfrm>
          <a:off x="0" y="0"/>
          <a:ext cx="0" cy="0"/>
          <a:chOff x="0" y="0"/>
          <a:chExt cx="0" cy="0"/>
        </a:xfrm>
      </p:grpSpPr>
      <p:sp>
        <p:nvSpPr>
          <p:cNvPr id="129" name="Google Shape;129;p46"/>
          <p:cNvSpPr/>
          <p:nvPr/>
        </p:nvSpPr>
        <p:spPr>
          <a:xfrm>
            <a:off x="7642690" y="4960620"/>
            <a:ext cx="2994660" cy="364790"/>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fo &amp; Chart">
  <p:cSld name="Info &amp; Chart">
    <p:spTree>
      <p:nvGrpSpPr>
        <p:cNvPr id="1" name="Shape 130"/>
        <p:cNvGrpSpPr/>
        <p:nvPr/>
      </p:nvGrpSpPr>
      <p:grpSpPr>
        <a:xfrm>
          <a:off x="0" y="0"/>
          <a:ext cx="0" cy="0"/>
          <a:chOff x="0" y="0"/>
          <a:chExt cx="0" cy="0"/>
        </a:xfrm>
      </p:grpSpPr>
      <p:cxnSp>
        <p:nvCxnSpPr>
          <p:cNvPr id="131" name="Google Shape;131;p47"/>
          <p:cNvCxnSpPr/>
          <p:nvPr/>
        </p:nvCxnSpPr>
        <p:spPr>
          <a:xfrm>
            <a:off x="838200" y="824340"/>
            <a:ext cx="4755000" cy="0"/>
          </a:xfrm>
          <a:prstGeom prst="straightConnector1">
            <a:avLst/>
          </a:prstGeom>
          <a:noFill/>
          <a:ln w="9525" cap="flat" cmpd="sng">
            <a:solidFill>
              <a:srgbClr val="D8D8D8"/>
            </a:solidFill>
            <a:prstDash val="solid"/>
            <a:round/>
            <a:headEnd type="none" w="sm" len="sm"/>
            <a:tailEnd type="none" w="sm" len="sm"/>
          </a:ln>
        </p:spPr>
      </p:cxnSp>
      <p:cxnSp>
        <p:nvCxnSpPr>
          <p:cNvPr id="132" name="Google Shape;132;p47"/>
          <p:cNvCxnSpPr/>
          <p:nvPr/>
        </p:nvCxnSpPr>
        <p:spPr>
          <a:xfrm>
            <a:off x="5928360" y="824340"/>
            <a:ext cx="11521500" cy="0"/>
          </a:xfrm>
          <a:prstGeom prst="straightConnector1">
            <a:avLst/>
          </a:prstGeom>
          <a:noFill/>
          <a:ln w="9525" cap="flat" cmpd="sng">
            <a:solidFill>
              <a:srgbClr val="7F7F7F"/>
            </a:solidFill>
            <a:prstDash val="solid"/>
            <a:round/>
            <a:headEnd type="none" w="sm" len="sm"/>
            <a:tailEnd type="none" w="sm" len="sm"/>
          </a:ln>
        </p:spPr>
      </p:cxnSp>
      <p:sp>
        <p:nvSpPr>
          <p:cNvPr id="133" name="Google Shape;133;p47"/>
          <p:cNvSpPr/>
          <p:nvPr/>
        </p:nvSpPr>
        <p:spPr>
          <a:xfrm>
            <a:off x="838200" y="1280160"/>
            <a:ext cx="4755000" cy="2650200"/>
          </a:xfrm>
          <a:prstGeom prst="rect">
            <a:avLst/>
          </a:prstGeom>
          <a:solidFill>
            <a:srgbClr val="172C34">
              <a:alpha val="7450"/>
            </a:srgbClr>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134" name="Google Shape;134;p47"/>
          <p:cNvSpPr txBox="1">
            <a:spLocks noGrp="1"/>
          </p:cNvSpPr>
          <p:nvPr>
            <p:ph type="title"/>
          </p:nvPr>
        </p:nvSpPr>
        <p:spPr>
          <a:xfrm>
            <a:off x="1005840" y="1463040"/>
            <a:ext cx="4389000" cy="2286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4000"/>
              <a:buFont typeface="Lato"/>
              <a:buNone/>
              <a:defRPr sz="4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35" name="Google Shape;135;p47"/>
          <p:cNvSpPr txBox="1">
            <a:spLocks noGrp="1"/>
          </p:cNvSpPr>
          <p:nvPr>
            <p:ph type="body" idx="1"/>
          </p:nvPr>
        </p:nvSpPr>
        <p:spPr>
          <a:xfrm>
            <a:off x="838200" y="4206238"/>
            <a:ext cx="4755000" cy="4755000"/>
          </a:xfrm>
          <a:prstGeom prst="rect">
            <a:avLst/>
          </a:prstGeom>
          <a:noFill/>
          <a:ln>
            <a:noFill/>
          </a:ln>
        </p:spPr>
        <p:txBody>
          <a:bodyPr spcFirstLastPara="1" wrap="square" lIns="182850" tIns="91400" rIns="0" bIns="91400" anchor="t" anchorCtr="0">
            <a:noAutofit/>
          </a:bodyPr>
          <a:lstStyle>
            <a:lvl1pPr marL="457200" lvl="0" indent="-349250" algn="l">
              <a:lnSpc>
                <a:spcPct val="100000"/>
              </a:lnSpc>
              <a:spcBef>
                <a:spcPts val="0"/>
              </a:spcBef>
              <a:spcAft>
                <a:spcPts val="0"/>
              </a:spcAft>
              <a:buClr>
                <a:srgbClr val="BFBFBF"/>
              </a:buClr>
              <a:buSzPts val="1900"/>
              <a:buFont typeface="Roboto"/>
              <a:buChar char="•"/>
              <a:defRPr sz="2400" b="0" i="0">
                <a:solidFill>
                  <a:srgbClr val="7F7F7F"/>
                </a:solidFill>
                <a:latin typeface="Roboto"/>
                <a:ea typeface="Roboto"/>
                <a:cs typeface="Roboto"/>
                <a:sym typeface="Roboto"/>
              </a:defRPr>
            </a:lvl1pPr>
            <a:lvl2pPr marL="914400" lvl="1"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2pPr>
            <a:lvl3pPr marL="1371600" lvl="2"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3pPr>
            <a:lvl4pPr marL="1828800" lvl="3"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4pPr>
            <a:lvl5pPr marL="2286000" lvl="4"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5pPr>
            <a:lvl6pPr marL="2743200" lvl="5" indent="-457200" algn="l">
              <a:lnSpc>
                <a:spcPct val="100000"/>
              </a:lnSpc>
              <a:spcBef>
                <a:spcPts val="12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pic>
        <p:nvPicPr>
          <p:cNvPr id="136" name="Google Shape;136;p47"/>
          <p:cNvPicPr preferRelativeResize="0"/>
          <p:nvPr/>
        </p:nvPicPr>
        <p:blipFill rotWithShape="1">
          <a:blip r:embed="rId2">
            <a:alphaModFix/>
          </a:blip>
          <a:srcRect/>
          <a:stretch/>
        </p:blipFill>
        <p:spPr>
          <a:xfrm>
            <a:off x="0" y="9281160"/>
            <a:ext cx="13814394" cy="1005840"/>
          </a:xfrm>
          <a:prstGeom prst="rect">
            <a:avLst/>
          </a:prstGeom>
          <a:noFill/>
          <a:ln>
            <a:noFill/>
          </a:ln>
        </p:spPr>
      </p:pic>
      <p:sp>
        <p:nvSpPr>
          <p:cNvPr id="137" name="Google Shape;137;p47"/>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38" name="Google Shape;138;p47"/>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
        <p:nvSpPr>
          <p:cNvPr id="139" name="Google Shape;139;p47"/>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ata Lines (ORANGE)">
  <p:cSld name="Rain (ORANGE)">
    <p:bg>
      <p:bgPr>
        <a:solidFill>
          <a:schemeClr val="accent1"/>
        </a:solidFill>
        <a:effectLst/>
      </p:bgPr>
    </p:bg>
    <p:spTree>
      <p:nvGrpSpPr>
        <p:cNvPr id="1" name="Shape 140"/>
        <p:cNvGrpSpPr/>
        <p:nvPr/>
      </p:nvGrpSpPr>
      <p:grpSpPr>
        <a:xfrm>
          <a:off x="0" y="0"/>
          <a:ext cx="0" cy="0"/>
          <a:chOff x="0" y="0"/>
          <a:chExt cx="0" cy="0"/>
        </a:xfrm>
      </p:grpSpPr>
      <p:pic>
        <p:nvPicPr>
          <p:cNvPr id="141" name="Google Shape;141;p48"/>
          <p:cNvPicPr preferRelativeResize="0"/>
          <p:nvPr/>
        </p:nvPicPr>
        <p:blipFill rotWithShape="1">
          <a:blip r:embed="rId2">
            <a:alphaModFix/>
          </a:blip>
          <a:srcRect/>
          <a:stretch/>
        </p:blipFill>
        <p:spPr>
          <a:xfrm>
            <a:off x="0" y="0"/>
            <a:ext cx="18265453" cy="10287000"/>
          </a:xfrm>
          <a:prstGeom prst="rect">
            <a:avLst/>
          </a:prstGeom>
          <a:noFill/>
          <a:ln>
            <a:noFill/>
          </a:ln>
        </p:spPr>
      </p:pic>
      <p:sp>
        <p:nvSpPr>
          <p:cNvPr id="142" name="Google Shape;142;p48"/>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43" name="Google Shape;143;p48"/>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F2F2F2"/>
                </a:solidFill>
                <a:latin typeface="Roboto"/>
                <a:ea typeface="Roboto"/>
                <a:cs typeface="Roboto"/>
                <a:sym typeface="Roboto"/>
              </a:rPr>
              <a:t>‹#›</a:t>
            </a:fld>
            <a:endParaRPr sz="1200" b="0" i="0" u="none" strike="noStrike" cap="none">
              <a:solidFill>
                <a:srgbClr val="F2F2F2"/>
              </a:solidFill>
              <a:latin typeface="Roboto"/>
              <a:ea typeface="Roboto"/>
              <a:cs typeface="Roboto"/>
              <a:sym typeface="Roboto"/>
            </a:endParaRPr>
          </a:p>
        </p:txBody>
      </p:sp>
      <p:pic>
        <p:nvPicPr>
          <p:cNvPr id="144" name="Google Shape;144;p48"/>
          <p:cNvPicPr preferRelativeResize="0"/>
          <p:nvPr/>
        </p:nvPicPr>
        <p:blipFill rotWithShape="1">
          <a:blip r:embed="rId3">
            <a:alphaModFix/>
          </a:blip>
          <a:srcRect/>
          <a:stretch/>
        </p:blipFill>
        <p:spPr>
          <a:xfrm>
            <a:off x="0" y="9281160"/>
            <a:ext cx="13814394" cy="1005840"/>
          </a:xfrm>
          <a:prstGeom prst="rect">
            <a:avLst/>
          </a:prstGeom>
          <a:noFill/>
          <a:ln>
            <a:noFill/>
          </a:ln>
        </p:spPr>
      </p:pic>
      <p:sp>
        <p:nvSpPr>
          <p:cNvPr id="145" name="Google Shape;145;p48"/>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2F2F2"/>
                </a:solidFill>
                <a:latin typeface="Roboto"/>
                <a:ea typeface="Roboto"/>
                <a:cs typeface="Roboto"/>
                <a:sym typeface="Roboto"/>
              </a:rPr>
              <a:t>© 2021 Cloudera, Inc. All rights reserved.</a:t>
            </a:r>
            <a:endParaRPr sz="1200" b="0" i="0" u="none" strike="noStrike" cap="none">
              <a:solidFill>
                <a:srgbClr val="F2F2F2"/>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ata Lines (BLUE)">
  <p:cSld name="Rain (BLUE)">
    <p:bg>
      <p:bgPr>
        <a:solidFill>
          <a:schemeClr val="accent3"/>
        </a:solidFill>
        <a:effectLst/>
      </p:bgPr>
    </p:bg>
    <p:spTree>
      <p:nvGrpSpPr>
        <p:cNvPr id="1" name="Shape 146"/>
        <p:cNvGrpSpPr/>
        <p:nvPr/>
      </p:nvGrpSpPr>
      <p:grpSpPr>
        <a:xfrm>
          <a:off x="0" y="0"/>
          <a:ext cx="0" cy="0"/>
          <a:chOff x="0" y="0"/>
          <a:chExt cx="0" cy="0"/>
        </a:xfrm>
      </p:grpSpPr>
      <p:pic>
        <p:nvPicPr>
          <p:cNvPr id="147" name="Google Shape;147;p49"/>
          <p:cNvPicPr preferRelativeResize="0"/>
          <p:nvPr/>
        </p:nvPicPr>
        <p:blipFill rotWithShape="1">
          <a:blip r:embed="rId2">
            <a:alphaModFix/>
          </a:blip>
          <a:srcRect/>
          <a:stretch/>
        </p:blipFill>
        <p:spPr>
          <a:xfrm>
            <a:off x="0" y="0"/>
            <a:ext cx="18265453" cy="10287000"/>
          </a:xfrm>
          <a:prstGeom prst="rect">
            <a:avLst/>
          </a:prstGeom>
          <a:noFill/>
          <a:ln>
            <a:noFill/>
          </a:ln>
        </p:spPr>
      </p:pic>
      <p:pic>
        <p:nvPicPr>
          <p:cNvPr id="148" name="Google Shape;148;p49"/>
          <p:cNvPicPr preferRelativeResize="0"/>
          <p:nvPr/>
        </p:nvPicPr>
        <p:blipFill rotWithShape="1">
          <a:blip r:embed="rId3">
            <a:alphaModFix/>
          </a:blip>
          <a:srcRect/>
          <a:stretch/>
        </p:blipFill>
        <p:spPr>
          <a:xfrm>
            <a:off x="0" y="9281160"/>
            <a:ext cx="13814394" cy="1005840"/>
          </a:xfrm>
          <a:prstGeom prst="rect">
            <a:avLst/>
          </a:prstGeom>
          <a:noFill/>
          <a:ln>
            <a:noFill/>
          </a:ln>
        </p:spPr>
      </p:pic>
      <p:sp>
        <p:nvSpPr>
          <p:cNvPr id="149" name="Google Shape;149;p49"/>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50" name="Google Shape;150;p49"/>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2F2F2"/>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
        <p:nvSpPr>
          <p:cNvPr id="151" name="Google Shape;151;p49"/>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F2F2F2"/>
                </a:solidFill>
                <a:latin typeface="Roboto"/>
                <a:ea typeface="Roboto"/>
                <a:cs typeface="Roboto"/>
                <a:sym typeface="Roboto"/>
              </a:rPr>
              <a:t>‹#›</a:t>
            </a:fld>
            <a:endParaRPr sz="1200" b="0" i="0" u="none" strike="noStrike" cap="none">
              <a:solidFill>
                <a:srgbClr val="F2F2F2"/>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ta Lines (MINT)">
  <p:cSld name="Rain (MINT)">
    <p:bg>
      <p:bgPr>
        <a:solidFill>
          <a:schemeClr val="accent2"/>
        </a:solidFill>
        <a:effectLst/>
      </p:bgPr>
    </p:bg>
    <p:spTree>
      <p:nvGrpSpPr>
        <p:cNvPr id="1" name="Shape 152"/>
        <p:cNvGrpSpPr/>
        <p:nvPr/>
      </p:nvGrpSpPr>
      <p:grpSpPr>
        <a:xfrm>
          <a:off x="0" y="0"/>
          <a:ext cx="0" cy="0"/>
          <a:chOff x="0" y="0"/>
          <a:chExt cx="0" cy="0"/>
        </a:xfrm>
      </p:grpSpPr>
      <p:pic>
        <p:nvPicPr>
          <p:cNvPr id="153" name="Google Shape;153;p50"/>
          <p:cNvPicPr preferRelativeResize="0"/>
          <p:nvPr/>
        </p:nvPicPr>
        <p:blipFill rotWithShape="1">
          <a:blip r:embed="rId2">
            <a:alphaModFix/>
          </a:blip>
          <a:srcRect/>
          <a:stretch/>
        </p:blipFill>
        <p:spPr>
          <a:xfrm>
            <a:off x="0" y="2"/>
            <a:ext cx="18265453" cy="10287000"/>
          </a:xfrm>
          <a:prstGeom prst="rect">
            <a:avLst/>
          </a:prstGeom>
          <a:noFill/>
          <a:ln>
            <a:noFill/>
          </a:ln>
        </p:spPr>
      </p:pic>
      <p:pic>
        <p:nvPicPr>
          <p:cNvPr id="154" name="Google Shape;154;p50"/>
          <p:cNvPicPr preferRelativeResize="0"/>
          <p:nvPr/>
        </p:nvPicPr>
        <p:blipFill rotWithShape="1">
          <a:blip r:embed="rId3">
            <a:alphaModFix/>
          </a:blip>
          <a:srcRect/>
          <a:stretch/>
        </p:blipFill>
        <p:spPr>
          <a:xfrm>
            <a:off x="0" y="9281160"/>
            <a:ext cx="13814394" cy="1005840"/>
          </a:xfrm>
          <a:prstGeom prst="rect">
            <a:avLst/>
          </a:prstGeom>
          <a:noFill/>
          <a:ln>
            <a:noFill/>
          </a:ln>
        </p:spPr>
      </p:pic>
      <p:sp>
        <p:nvSpPr>
          <p:cNvPr id="155" name="Google Shape;155;p50"/>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56" name="Google Shape;156;p50"/>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2F2F2"/>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
        <p:nvSpPr>
          <p:cNvPr id="157" name="Google Shape;157;p50"/>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F2F2F2"/>
                </a:solidFill>
                <a:latin typeface="Roboto"/>
                <a:ea typeface="Roboto"/>
                <a:cs typeface="Roboto"/>
                <a:sym typeface="Roboto"/>
              </a:rPr>
              <a:t>‹#›</a:t>
            </a:fld>
            <a:endParaRPr sz="1200" b="0" i="0" u="none" strike="noStrike" cap="none">
              <a:solidFill>
                <a:srgbClr val="F2F2F2"/>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16"/>
        <p:cNvGrpSpPr/>
        <p:nvPr/>
      </p:nvGrpSpPr>
      <p:grpSpPr>
        <a:xfrm>
          <a:off x="0" y="0"/>
          <a:ext cx="0" cy="0"/>
          <a:chOff x="0" y="0"/>
          <a:chExt cx="0" cy="0"/>
        </a:xfrm>
      </p:grpSpPr>
      <p:sp>
        <p:nvSpPr>
          <p:cNvPr id="17" name="Google Shape;17;p30"/>
          <p:cNvSpPr txBox="1">
            <a:spLocks noGrp="1"/>
          </p:cNvSpPr>
          <p:nvPr>
            <p:ph type="title"/>
          </p:nvPr>
        </p:nvSpPr>
        <p:spPr>
          <a:xfrm>
            <a:off x="838200" y="914400"/>
            <a:ext cx="16611600" cy="835500"/>
          </a:xfrm>
          <a:prstGeom prst="rect">
            <a:avLst/>
          </a:prstGeom>
          <a:noFill/>
          <a:ln>
            <a:noFill/>
          </a:ln>
        </p:spPr>
        <p:txBody>
          <a:bodyPr spcFirstLastPara="1" wrap="square" lIns="0" tIns="182850" rIns="0" bIns="182850" anchor="t"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 name="Google Shape;18;p30"/>
          <p:cNvSpPr txBox="1">
            <a:spLocks noGrp="1"/>
          </p:cNvSpPr>
          <p:nvPr>
            <p:ph type="body" idx="1"/>
          </p:nvPr>
        </p:nvSpPr>
        <p:spPr>
          <a:xfrm>
            <a:off x="838200" y="1645920"/>
            <a:ext cx="16611600" cy="615900"/>
          </a:xfrm>
          <a:prstGeom prst="rect">
            <a:avLst/>
          </a:prstGeom>
          <a:noFill/>
          <a:ln>
            <a:noFill/>
          </a:ln>
        </p:spPr>
        <p:txBody>
          <a:bodyPr spcFirstLastPara="1" wrap="square" lIns="0" tIns="54850" rIns="0" bIns="91400" anchor="t" anchorCtr="0">
            <a:noAutofit/>
          </a:bodyPr>
          <a:lstStyle>
            <a:lvl1pPr marL="457200" lvl="0" indent="-228600" algn="l">
              <a:lnSpc>
                <a:spcPct val="100000"/>
              </a:lnSpc>
              <a:spcBef>
                <a:spcPts val="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2600"/>
              <a:buNone/>
              <a:defRPr sz="3200">
                <a:solidFill>
                  <a:schemeClr val="accent1"/>
                </a:solidFill>
              </a:defRPr>
            </a:lvl2pPr>
            <a:lvl3pPr marL="1371600" lvl="2" indent="-228600" algn="l">
              <a:lnSpc>
                <a:spcPct val="100000"/>
              </a:lnSpc>
              <a:spcBef>
                <a:spcPts val="0"/>
              </a:spcBef>
              <a:spcAft>
                <a:spcPts val="0"/>
              </a:spcAft>
              <a:buSzPts val="2600"/>
              <a:buNone/>
              <a:defRPr sz="3200">
                <a:solidFill>
                  <a:schemeClr val="accent1"/>
                </a:solidFill>
              </a:defRPr>
            </a:lvl3pPr>
            <a:lvl4pPr marL="1828800" lvl="3" indent="-228600" algn="l">
              <a:lnSpc>
                <a:spcPct val="100000"/>
              </a:lnSpc>
              <a:spcBef>
                <a:spcPts val="0"/>
              </a:spcBef>
              <a:spcAft>
                <a:spcPts val="0"/>
              </a:spcAft>
              <a:buSzPts val="2600"/>
              <a:buNone/>
              <a:defRPr sz="3200">
                <a:solidFill>
                  <a:schemeClr val="accent1"/>
                </a:solidFill>
              </a:defRPr>
            </a:lvl4pPr>
            <a:lvl5pPr marL="2286000" lvl="4" indent="-228600" algn="l">
              <a:lnSpc>
                <a:spcPct val="100000"/>
              </a:lnSpc>
              <a:spcBef>
                <a:spcPts val="0"/>
              </a:spcBef>
              <a:spcAft>
                <a:spcPts val="0"/>
              </a:spcAft>
              <a:buSzPts val="2600"/>
              <a:buNone/>
              <a:defRPr sz="3200">
                <a:solidFill>
                  <a:schemeClr val="accent1"/>
                </a:solidFill>
              </a:defRPr>
            </a:lvl5pPr>
            <a:lvl6pPr marL="2743200" lvl="5" indent="-457200" algn="l">
              <a:lnSpc>
                <a:spcPct val="100000"/>
              </a:lnSpc>
              <a:spcBef>
                <a:spcPts val="0"/>
              </a:spcBef>
              <a:spcAft>
                <a:spcPts val="0"/>
              </a:spcAft>
              <a:buClr>
                <a:schemeClr val="dk1"/>
              </a:buClr>
              <a:buSzPts val="3600"/>
              <a:buChar char="•"/>
              <a:defRPr/>
            </a:lvl6pPr>
            <a:lvl7pPr marL="3200400" lvl="6" indent="-457200" algn="l">
              <a:lnSpc>
                <a:spcPct val="100000"/>
              </a:lnSpc>
              <a:spcBef>
                <a:spcPts val="0"/>
              </a:spcBef>
              <a:spcAft>
                <a:spcPts val="0"/>
              </a:spcAft>
              <a:buClr>
                <a:schemeClr val="dk1"/>
              </a:buClr>
              <a:buSzPts val="3600"/>
              <a:buChar char="•"/>
              <a:defRPr/>
            </a:lvl7pPr>
            <a:lvl8pPr marL="3657600" lvl="7" indent="-457200" algn="l">
              <a:lnSpc>
                <a:spcPct val="100000"/>
              </a:lnSpc>
              <a:spcBef>
                <a:spcPts val="0"/>
              </a:spcBef>
              <a:spcAft>
                <a:spcPts val="0"/>
              </a:spcAft>
              <a:buClr>
                <a:schemeClr val="dk1"/>
              </a:buClr>
              <a:buSzPts val="3600"/>
              <a:buChar char="•"/>
              <a:defRPr/>
            </a:lvl8pPr>
            <a:lvl9pPr marL="4114800" lvl="8" indent="-457200" algn="l">
              <a:lnSpc>
                <a:spcPct val="100000"/>
              </a:lnSpc>
              <a:spcBef>
                <a:spcPts val="0"/>
              </a:spcBef>
              <a:spcAft>
                <a:spcPts val="0"/>
              </a:spcAft>
              <a:buClr>
                <a:schemeClr val="dk1"/>
              </a:buClr>
              <a:buSzPts val="3600"/>
              <a:buChar char="•"/>
              <a:defRPr/>
            </a:lvl9pPr>
          </a:lstStyle>
          <a:p>
            <a:endParaRPr/>
          </a:p>
        </p:txBody>
      </p:sp>
      <p:sp>
        <p:nvSpPr>
          <p:cNvPr id="19" name="Google Shape;19;p30"/>
          <p:cNvSpPr txBox="1">
            <a:spLocks noGrp="1"/>
          </p:cNvSpPr>
          <p:nvPr>
            <p:ph type="body" idx="2"/>
          </p:nvPr>
        </p:nvSpPr>
        <p:spPr>
          <a:xfrm>
            <a:off x="838198" y="3207542"/>
            <a:ext cx="16611600" cy="58521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BFBFBF"/>
              </a:buClr>
              <a:buSzPts val="2800"/>
              <a:buFont typeface="Roboto"/>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cxnSp>
        <p:nvCxnSpPr>
          <p:cNvPr id="20" name="Google Shape;20;p30"/>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pic>
        <p:nvPicPr>
          <p:cNvPr id="21" name="Google Shape;21;p30"/>
          <p:cNvPicPr preferRelativeResize="0"/>
          <p:nvPr/>
        </p:nvPicPr>
        <p:blipFill rotWithShape="1">
          <a:blip r:embed="rId2">
            <a:alphaModFix/>
          </a:blip>
          <a:srcRect/>
          <a:stretch/>
        </p:blipFill>
        <p:spPr>
          <a:xfrm>
            <a:off x="0" y="9281160"/>
            <a:ext cx="13814394" cy="1005840"/>
          </a:xfrm>
          <a:prstGeom prst="rect">
            <a:avLst/>
          </a:prstGeom>
          <a:noFill/>
          <a:ln>
            <a:noFill/>
          </a:ln>
        </p:spPr>
      </p:pic>
      <p:sp>
        <p:nvSpPr>
          <p:cNvPr id="22" name="Google Shape;22;p30"/>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23" name="Google Shape;23;p30"/>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
        <p:nvSpPr>
          <p:cNvPr id="24" name="Google Shape;24;p30"/>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ata Lines">
  <p:cSld name="Rain">
    <p:bg>
      <p:bgPr>
        <a:solidFill>
          <a:schemeClr val="lt1"/>
        </a:solidFill>
        <a:effectLst/>
      </p:bgPr>
    </p:bg>
    <p:spTree>
      <p:nvGrpSpPr>
        <p:cNvPr id="1" name="Shape 158"/>
        <p:cNvGrpSpPr/>
        <p:nvPr/>
      </p:nvGrpSpPr>
      <p:grpSpPr>
        <a:xfrm>
          <a:off x="0" y="0"/>
          <a:ext cx="0" cy="0"/>
          <a:chOff x="0" y="0"/>
          <a:chExt cx="0" cy="0"/>
        </a:xfrm>
      </p:grpSpPr>
      <p:pic>
        <p:nvPicPr>
          <p:cNvPr id="159" name="Google Shape;159;p51"/>
          <p:cNvPicPr preferRelativeResize="0"/>
          <p:nvPr/>
        </p:nvPicPr>
        <p:blipFill rotWithShape="1">
          <a:blip r:embed="rId2">
            <a:alphaModFix/>
          </a:blip>
          <a:srcRect/>
          <a:stretch/>
        </p:blipFill>
        <p:spPr>
          <a:xfrm>
            <a:off x="0" y="9281160"/>
            <a:ext cx="13814394" cy="1005840"/>
          </a:xfrm>
          <a:prstGeom prst="rect">
            <a:avLst/>
          </a:prstGeom>
          <a:noFill/>
          <a:ln>
            <a:noFill/>
          </a:ln>
        </p:spPr>
      </p:pic>
      <p:sp>
        <p:nvSpPr>
          <p:cNvPr id="160" name="Google Shape;160;p51"/>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pic>
        <p:nvPicPr>
          <p:cNvPr id="161" name="Google Shape;161;p51"/>
          <p:cNvPicPr preferRelativeResize="0"/>
          <p:nvPr/>
        </p:nvPicPr>
        <p:blipFill rotWithShape="1">
          <a:blip r:embed="rId3">
            <a:alphaModFix amt="56000"/>
          </a:blip>
          <a:srcRect/>
          <a:stretch/>
        </p:blipFill>
        <p:spPr>
          <a:xfrm>
            <a:off x="0" y="0"/>
            <a:ext cx="18287996" cy="10287000"/>
          </a:xfrm>
          <a:prstGeom prst="rect">
            <a:avLst/>
          </a:prstGeom>
          <a:noFill/>
          <a:ln>
            <a:noFill/>
          </a:ln>
        </p:spPr>
      </p:pic>
      <p:sp>
        <p:nvSpPr>
          <p:cNvPr id="162" name="Google Shape;162;p51"/>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
        <p:nvSpPr>
          <p:cNvPr id="163" name="Google Shape;163;p51"/>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spTree>
      <p:nvGrpSpPr>
        <p:cNvPr id="1" name="Shape 16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165"/>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rner Big Data Lines">
  <p:cSld name="Corner Diags (Animated)">
    <p:spTree>
      <p:nvGrpSpPr>
        <p:cNvPr id="1" name="Shape 166"/>
        <p:cNvGrpSpPr/>
        <p:nvPr/>
      </p:nvGrpSpPr>
      <p:grpSpPr>
        <a:xfrm>
          <a:off x="0" y="0"/>
          <a:ext cx="0" cy="0"/>
          <a:chOff x="0" y="0"/>
          <a:chExt cx="0" cy="0"/>
        </a:xfrm>
      </p:grpSpPr>
      <p:sp>
        <p:nvSpPr>
          <p:cNvPr id="167" name="Google Shape;167;p54"/>
          <p:cNvSpPr/>
          <p:nvPr/>
        </p:nvSpPr>
        <p:spPr>
          <a:xfrm>
            <a:off x="7969624" y="4200526"/>
            <a:ext cx="8793900" cy="6086400"/>
          </a:xfrm>
          <a:prstGeom prst="parallelogram">
            <a:avLst>
              <a:gd name="adj" fmla="val 100155"/>
            </a:avLst>
          </a:prstGeom>
          <a:solidFill>
            <a:srgbClr val="D8D8D8">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168" name="Google Shape;168;p54"/>
          <p:cNvSpPr/>
          <p:nvPr/>
        </p:nvSpPr>
        <p:spPr>
          <a:xfrm>
            <a:off x="5120432" y="0"/>
            <a:ext cx="13167601" cy="10287000"/>
          </a:xfrm>
          <a:prstGeom prst="parallelogram">
            <a:avLst>
              <a:gd name="adj" fmla="val 100155"/>
            </a:avLst>
          </a:prstGeom>
          <a:solidFill>
            <a:srgbClr val="F2F2F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169" name="Google Shape;169;p54"/>
          <p:cNvSpPr/>
          <p:nvPr/>
        </p:nvSpPr>
        <p:spPr>
          <a:xfrm>
            <a:off x="10590290" y="2601204"/>
            <a:ext cx="7697710" cy="7685798"/>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170" name="Google Shape;170;p54"/>
          <p:cNvSpPr/>
          <p:nvPr/>
        </p:nvSpPr>
        <p:spPr>
          <a:xfrm>
            <a:off x="13405091" y="5411648"/>
            <a:ext cx="4882910" cy="4875352"/>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171" name="Google Shape;171;p54"/>
          <p:cNvSpPr/>
          <p:nvPr/>
        </p:nvSpPr>
        <p:spPr>
          <a:xfrm>
            <a:off x="15993838" y="7996388"/>
            <a:ext cx="2294162" cy="2290612"/>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nodeType="withEffect">
                                  <p:stCondLst>
                                    <p:cond delay="10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400"/>
                                        <p:tgtEl>
                                          <p:spTgt spid="167"/>
                                        </p:tgtEl>
                                      </p:cBhvr>
                                    </p:animEffect>
                                  </p:childTnLst>
                                </p:cTn>
                              </p:par>
                              <p:par>
                                <p:cTn id="11" presetID="10"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5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1"/>
                                        </p:tgtEl>
                                        <p:attrNameLst>
                                          <p:attrName>style.visibility</p:attrName>
                                        </p:attrNameLst>
                                      </p:cBhvr>
                                      <p:to>
                                        <p:strVal val="visible"/>
                                      </p:to>
                                    </p:set>
                                    <p:animEffect transition="in" filter="fade">
                                      <p:cBhvr>
                                        <p:cTn id="19"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17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175"/>
        <p:cNvGrpSpPr/>
        <p:nvPr/>
      </p:nvGrpSpPr>
      <p:grpSpPr>
        <a:xfrm>
          <a:off x="0" y="0"/>
          <a:ext cx="0" cy="0"/>
          <a:chOff x="0" y="0"/>
          <a:chExt cx="0" cy="0"/>
        </a:xfrm>
      </p:grpSpPr>
      <p:sp>
        <p:nvSpPr>
          <p:cNvPr id="176" name="Google Shape;176;p33"/>
          <p:cNvSpPr txBox="1">
            <a:spLocks noGrp="1"/>
          </p:cNvSpPr>
          <p:nvPr>
            <p:ph type="title"/>
          </p:nvPr>
        </p:nvSpPr>
        <p:spPr>
          <a:xfrm>
            <a:off x="838200" y="914400"/>
            <a:ext cx="16611600" cy="835200"/>
          </a:xfrm>
          <a:prstGeom prst="rect">
            <a:avLst/>
          </a:prstGeom>
          <a:noFill/>
          <a:ln>
            <a:noFill/>
          </a:ln>
        </p:spPr>
        <p:txBody>
          <a:bodyPr spcFirstLastPara="1" wrap="square" lIns="0" tIns="182850" rIns="0" bIns="182850" anchor="t"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7" name="Google Shape;177;p33"/>
          <p:cNvSpPr txBox="1">
            <a:spLocks noGrp="1"/>
          </p:cNvSpPr>
          <p:nvPr>
            <p:ph type="body" idx="1"/>
          </p:nvPr>
        </p:nvSpPr>
        <p:spPr>
          <a:xfrm>
            <a:off x="838200" y="1828800"/>
            <a:ext cx="16611600" cy="616200"/>
          </a:xfrm>
          <a:prstGeom prst="rect">
            <a:avLst/>
          </a:prstGeom>
          <a:noFill/>
          <a:ln>
            <a:noFill/>
          </a:ln>
        </p:spPr>
        <p:txBody>
          <a:bodyPr spcFirstLastPara="1" wrap="square" lIns="0" tIns="54850" rIns="0" bIns="91400" anchor="t" anchorCtr="0">
            <a:noAutofit/>
          </a:bodyPr>
          <a:lstStyle>
            <a:lvl1pPr marL="457200" lvl="0" indent="-228600" algn="l">
              <a:lnSpc>
                <a:spcPct val="100000"/>
              </a:lnSpc>
              <a:spcBef>
                <a:spcPts val="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2600"/>
              <a:buNone/>
              <a:defRPr sz="3200">
                <a:solidFill>
                  <a:schemeClr val="accent1"/>
                </a:solidFill>
              </a:defRPr>
            </a:lvl2pPr>
            <a:lvl3pPr marL="1371600" lvl="2" indent="-228600" algn="l">
              <a:lnSpc>
                <a:spcPct val="100000"/>
              </a:lnSpc>
              <a:spcBef>
                <a:spcPts val="0"/>
              </a:spcBef>
              <a:spcAft>
                <a:spcPts val="0"/>
              </a:spcAft>
              <a:buSzPts val="2600"/>
              <a:buNone/>
              <a:defRPr sz="3200">
                <a:solidFill>
                  <a:schemeClr val="accent1"/>
                </a:solidFill>
              </a:defRPr>
            </a:lvl3pPr>
            <a:lvl4pPr marL="1828800" lvl="3" indent="-228600" algn="l">
              <a:lnSpc>
                <a:spcPct val="100000"/>
              </a:lnSpc>
              <a:spcBef>
                <a:spcPts val="0"/>
              </a:spcBef>
              <a:spcAft>
                <a:spcPts val="0"/>
              </a:spcAft>
              <a:buSzPts val="2600"/>
              <a:buNone/>
              <a:defRPr sz="3200">
                <a:solidFill>
                  <a:schemeClr val="accent1"/>
                </a:solidFill>
              </a:defRPr>
            </a:lvl4pPr>
            <a:lvl5pPr marL="2286000" lvl="4" indent="-228600" algn="l">
              <a:lnSpc>
                <a:spcPct val="100000"/>
              </a:lnSpc>
              <a:spcBef>
                <a:spcPts val="0"/>
              </a:spcBef>
              <a:spcAft>
                <a:spcPts val="0"/>
              </a:spcAft>
              <a:buSzPts val="2600"/>
              <a:buNone/>
              <a:defRPr sz="3200">
                <a:solidFill>
                  <a:schemeClr val="accent1"/>
                </a:solidFill>
              </a:defRPr>
            </a:lvl5pPr>
            <a:lvl6pPr marL="2743200" lvl="5" indent="-457200" algn="l">
              <a:lnSpc>
                <a:spcPct val="100000"/>
              </a:lnSpc>
              <a:spcBef>
                <a:spcPts val="0"/>
              </a:spcBef>
              <a:spcAft>
                <a:spcPts val="0"/>
              </a:spcAft>
              <a:buClr>
                <a:schemeClr val="dk1"/>
              </a:buClr>
              <a:buSzPts val="3600"/>
              <a:buChar char="•"/>
              <a:defRPr/>
            </a:lvl6pPr>
            <a:lvl7pPr marL="3200400" lvl="6" indent="-457200" algn="l">
              <a:lnSpc>
                <a:spcPct val="100000"/>
              </a:lnSpc>
              <a:spcBef>
                <a:spcPts val="0"/>
              </a:spcBef>
              <a:spcAft>
                <a:spcPts val="0"/>
              </a:spcAft>
              <a:buClr>
                <a:schemeClr val="dk1"/>
              </a:buClr>
              <a:buSzPts val="3600"/>
              <a:buChar char="•"/>
              <a:defRPr/>
            </a:lvl7pPr>
            <a:lvl8pPr marL="3657600" lvl="7" indent="-457200" algn="l">
              <a:lnSpc>
                <a:spcPct val="100000"/>
              </a:lnSpc>
              <a:spcBef>
                <a:spcPts val="0"/>
              </a:spcBef>
              <a:spcAft>
                <a:spcPts val="0"/>
              </a:spcAft>
              <a:buClr>
                <a:schemeClr val="dk1"/>
              </a:buClr>
              <a:buSzPts val="3600"/>
              <a:buChar char="•"/>
              <a:defRPr/>
            </a:lvl8pPr>
            <a:lvl9pPr marL="4114800" lvl="8" indent="-457200" algn="l">
              <a:lnSpc>
                <a:spcPct val="100000"/>
              </a:lnSpc>
              <a:spcBef>
                <a:spcPts val="0"/>
              </a:spcBef>
              <a:spcAft>
                <a:spcPts val="0"/>
              </a:spcAft>
              <a:buClr>
                <a:schemeClr val="dk1"/>
              </a:buClr>
              <a:buSzPts val="3600"/>
              <a:buChar char="•"/>
              <a:defRPr/>
            </a:lvl9pPr>
          </a:lstStyle>
          <a:p>
            <a:endParaRPr/>
          </a:p>
        </p:txBody>
      </p:sp>
      <p:sp>
        <p:nvSpPr>
          <p:cNvPr id="178" name="Google Shape;178;p33"/>
          <p:cNvSpPr txBox="1">
            <a:spLocks noGrp="1"/>
          </p:cNvSpPr>
          <p:nvPr>
            <p:ph type="body" idx="2"/>
          </p:nvPr>
        </p:nvSpPr>
        <p:spPr>
          <a:xfrm>
            <a:off x="838198" y="3207542"/>
            <a:ext cx="166116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BFBFBF"/>
              </a:buClr>
              <a:buSzPts val="2800"/>
              <a:buFont typeface="Roboto"/>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cxnSp>
        <p:nvCxnSpPr>
          <p:cNvPr id="179" name="Google Shape;179;p33"/>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pic>
        <p:nvPicPr>
          <p:cNvPr id="180" name="Google Shape;180;p33"/>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181" name="Google Shape;181;p33"/>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82" name="Google Shape;182;p33"/>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183" name="Google Shape;183;p33"/>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838200" y="914400"/>
            <a:ext cx="16611600" cy="841200"/>
          </a:xfrm>
          <a:prstGeom prst="rect">
            <a:avLst/>
          </a:prstGeom>
          <a:noFill/>
          <a:ln>
            <a:noFill/>
          </a:ln>
        </p:spPr>
        <p:txBody>
          <a:bodyPr spcFirstLastPara="1" wrap="square" lIns="0" tIns="182850" rIns="0" bIns="182850" anchor="t"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6" name="Google Shape;186;p34"/>
          <p:cNvSpPr txBox="1">
            <a:spLocks noGrp="1"/>
          </p:cNvSpPr>
          <p:nvPr>
            <p:ph type="body" idx="1"/>
          </p:nvPr>
        </p:nvSpPr>
        <p:spPr>
          <a:xfrm>
            <a:off x="838200" y="1828800"/>
            <a:ext cx="16611600" cy="616200"/>
          </a:xfrm>
          <a:prstGeom prst="rect">
            <a:avLst/>
          </a:prstGeom>
          <a:noFill/>
          <a:ln>
            <a:noFill/>
          </a:ln>
        </p:spPr>
        <p:txBody>
          <a:bodyPr spcFirstLastPara="1" wrap="square" lIns="0" tIns="54850" rIns="0" bIns="91400" anchor="t" anchorCtr="0">
            <a:noAutofit/>
          </a:bodyPr>
          <a:lstStyle>
            <a:lvl1pPr marL="457200" lvl="0" indent="-228600" algn="l">
              <a:lnSpc>
                <a:spcPct val="100000"/>
              </a:lnSpc>
              <a:spcBef>
                <a:spcPts val="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2600"/>
              <a:buNone/>
              <a:defRPr sz="3200">
                <a:solidFill>
                  <a:schemeClr val="accent1"/>
                </a:solidFill>
              </a:defRPr>
            </a:lvl2pPr>
            <a:lvl3pPr marL="1371600" lvl="2" indent="-228600" algn="l">
              <a:lnSpc>
                <a:spcPct val="100000"/>
              </a:lnSpc>
              <a:spcBef>
                <a:spcPts val="0"/>
              </a:spcBef>
              <a:spcAft>
                <a:spcPts val="0"/>
              </a:spcAft>
              <a:buSzPts val="2600"/>
              <a:buNone/>
              <a:defRPr sz="3200">
                <a:solidFill>
                  <a:schemeClr val="accent1"/>
                </a:solidFill>
              </a:defRPr>
            </a:lvl3pPr>
            <a:lvl4pPr marL="1828800" lvl="3" indent="-228600" algn="l">
              <a:lnSpc>
                <a:spcPct val="100000"/>
              </a:lnSpc>
              <a:spcBef>
                <a:spcPts val="0"/>
              </a:spcBef>
              <a:spcAft>
                <a:spcPts val="0"/>
              </a:spcAft>
              <a:buSzPts val="2600"/>
              <a:buNone/>
              <a:defRPr sz="3200">
                <a:solidFill>
                  <a:schemeClr val="accent1"/>
                </a:solidFill>
              </a:defRPr>
            </a:lvl4pPr>
            <a:lvl5pPr marL="2286000" lvl="4" indent="-228600" algn="l">
              <a:lnSpc>
                <a:spcPct val="100000"/>
              </a:lnSpc>
              <a:spcBef>
                <a:spcPts val="0"/>
              </a:spcBef>
              <a:spcAft>
                <a:spcPts val="0"/>
              </a:spcAft>
              <a:buSzPts val="2600"/>
              <a:buNone/>
              <a:defRPr sz="3200">
                <a:solidFill>
                  <a:schemeClr val="accent1"/>
                </a:solidFill>
              </a:defRPr>
            </a:lvl5pPr>
            <a:lvl6pPr marL="2743200" lvl="5" indent="-457200" algn="l">
              <a:lnSpc>
                <a:spcPct val="100000"/>
              </a:lnSpc>
              <a:spcBef>
                <a:spcPts val="0"/>
              </a:spcBef>
              <a:spcAft>
                <a:spcPts val="0"/>
              </a:spcAft>
              <a:buClr>
                <a:schemeClr val="dk1"/>
              </a:buClr>
              <a:buSzPts val="3600"/>
              <a:buChar char="•"/>
              <a:defRPr/>
            </a:lvl6pPr>
            <a:lvl7pPr marL="3200400" lvl="6" indent="-457200" algn="l">
              <a:lnSpc>
                <a:spcPct val="100000"/>
              </a:lnSpc>
              <a:spcBef>
                <a:spcPts val="0"/>
              </a:spcBef>
              <a:spcAft>
                <a:spcPts val="0"/>
              </a:spcAft>
              <a:buClr>
                <a:schemeClr val="dk1"/>
              </a:buClr>
              <a:buSzPts val="3600"/>
              <a:buChar char="•"/>
              <a:defRPr/>
            </a:lvl7pPr>
            <a:lvl8pPr marL="3657600" lvl="7" indent="-457200" algn="l">
              <a:lnSpc>
                <a:spcPct val="100000"/>
              </a:lnSpc>
              <a:spcBef>
                <a:spcPts val="0"/>
              </a:spcBef>
              <a:spcAft>
                <a:spcPts val="0"/>
              </a:spcAft>
              <a:buClr>
                <a:schemeClr val="dk1"/>
              </a:buClr>
              <a:buSzPts val="3600"/>
              <a:buChar char="•"/>
              <a:defRPr/>
            </a:lvl8pPr>
            <a:lvl9pPr marL="4114800" lvl="8" indent="-457200" algn="l">
              <a:lnSpc>
                <a:spcPct val="100000"/>
              </a:lnSpc>
              <a:spcBef>
                <a:spcPts val="0"/>
              </a:spcBef>
              <a:spcAft>
                <a:spcPts val="0"/>
              </a:spcAft>
              <a:buClr>
                <a:schemeClr val="dk1"/>
              </a:buClr>
              <a:buSzPts val="3600"/>
              <a:buChar char="•"/>
              <a:defRPr/>
            </a:lvl9pPr>
          </a:lstStyle>
          <a:p>
            <a:endParaRPr/>
          </a:p>
        </p:txBody>
      </p:sp>
      <p:sp>
        <p:nvSpPr>
          <p:cNvPr id="187" name="Google Shape;187;p34"/>
          <p:cNvSpPr txBox="1">
            <a:spLocks noGrp="1"/>
          </p:cNvSpPr>
          <p:nvPr>
            <p:ph type="body" idx="2"/>
          </p:nvPr>
        </p:nvSpPr>
        <p:spPr>
          <a:xfrm>
            <a:off x="838198" y="3207542"/>
            <a:ext cx="80772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BFBFBF"/>
              </a:buClr>
              <a:buSzPts val="2800"/>
              <a:buFont typeface="Roboto"/>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188" name="Google Shape;188;p34"/>
          <p:cNvSpPr txBox="1">
            <a:spLocks noGrp="1"/>
          </p:cNvSpPr>
          <p:nvPr>
            <p:ph type="body" idx="3"/>
          </p:nvPr>
        </p:nvSpPr>
        <p:spPr>
          <a:xfrm>
            <a:off x="9366504" y="3207542"/>
            <a:ext cx="8083200" cy="5852400"/>
          </a:xfrm>
          <a:prstGeom prst="rect">
            <a:avLst/>
          </a:prstGeom>
          <a:noFill/>
          <a:ln>
            <a:noFill/>
          </a:ln>
        </p:spPr>
        <p:txBody>
          <a:bodyPr spcFirstLastPara="1" wrap="square" lIns="182850" tIns="91400" rIns="182850" bIns="91400" anchor="t" anchorCtr="0">
            <a:noAutofit/>
          </a:bodyPr>
          <a:lstStyle>
            <a:lvl1pPr marL="457200" lvl="0" indent="-412750" algn="l">
              <a:lnSpc>
                <a:spcPct val="100000"/>
              </a:lnSpc>
              <a:spcBef>
                <a:spcPts val="900"/>
              </a:spcBef>
              <a:spcAft>
                <a:spcPts val="0"/>
              </a:spcAft>
              <a:buClr>
                <a:srgbClr val="BFBFBF"/>
              </a:buClr>
              <a:buSzPts val="2900"/>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cxnSp>
        <p:nvCxnSpPr>
          <p:cNvPr id="189" name="Google Shape;189;p34"/>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pic>
        <p:nvPicPr>
          <p:cNvPr id="190" name="Google Shape;190;p34"/>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191" name="Google Shape;191;p34"/>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92" name="Google Shape;192;p34"/>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193" name="Google Shape;193;p34"/>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ulti-use Blank w/ Footer">
  <p:cSld name="Multi-use Blank w/ Footer">
    <p:spTree>
      <p:nvGrpSpPr>
        <p:cNvPr id="1" name="Shape 194"/>
        <p:cNvGrpSpPr/>
        <p:nvPr/>
      </p:nvGrpSpPr>
      <p:grpSpPr>
        <a:xfrm>
          <a:off x="0" y="0"/>
          <a:ext cx="0" cy="0"/>
          <a:chOff x="0" y="0"/>
          <a:chExt cx="0" cy="0"/>
        </a:xfrm>
      </p:grpSpPr>
      <p:pic>
        <p:nvPicPr>
          <p:cNvPr id="195" name="Google Shape;195;p56"/>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196" name="Google Shape;196;p56"/>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97" name="Google Shape;197;p56"/>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198" name="Google Shape;198;p56"/>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199"/>
        <p:cNvGrpSpPr/>
        <p:nvPr/>
      </p:nvGrpSpPr>
      <p:grpSpPr>
        <a:xfrm>
          <a:off x="0" y="0"/>
          <a:ext cx="0" cy="0"/>
          <a:chOff x="0" y="0"/>
          <a:chExt cx="0" cy="0"/>
        </a:xfrm>
      </p:grpSpPr>
      <p:sp>
        <p:nvSpPr>
          <p:cNvPr id="200" name="Google Shape;200;p57"/>
          <p:cNvSpPr/>
          <p:nvPr/>
        </p:nvSpPr>
        <p:spPr>
          <a:xfrm>
            <a:off x="7969624" y="4200526"/>
            <a:ext cx="8793600" cy="6086400"/>
          </a:xfrm>
          <a:prstGeom prst="parallelogram">
            <a:avLst>
              <a:gd name="adj" fmla="val 100155"/>
            </a:avLst>
          </a:prstGeom>
          <a:solidFill>
            <a:schemeClr val="dk1"/>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01" name="Google Shape;201;p57"/>
          <p:cNvSpPr/>
          <p:nvPr/>
        </p:nvSpPr>
        <p:spPr>
          <a:xfrm>
            <a:off x="5120432" y="0"/>
            <a:ext cx="13167601" cy="10287000"/>
          </a:xfrm>
          <a:prstGeom prst="parallelogram">
            <a:avLst>
              <a:gd name="adj" fmla="val 100155"/>
            </a:avLst>
          </a:prstGeom>
          <a:solidFill>
            <a:srgbClr val="D8D8D8"/>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02" name="Google Shape;202;p57"/>
          <p:cNvSpPr/>
          <p:nvPr/>
        </p:nvSpPr>
        <p:spPr>
          <a:xfrm>
            <a:off x="10590290" y="2601204"/>
            <a:ext cx="7697710" cy="7685798"/>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D8D8D8"/>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03" name="Google Shape;203;p57"/>
          <p:cNvSpPr/>
          <p:nvPr/>
        </p:nvSpPr>
        <p:spPr>
          <a:xfrm>
            <a:off x="15993838" y="7996388"/>
            <a:ext cx="2294162" cy="2290612"/>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D8D8D8"/>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04" name="Google Shape;204;p57"/>
          <p:cNvSpPr/>
          <p:nvPr/>
        </p:nvSpPr>
        <p:spPr>
          <a:xfrm>
            <a:off x="13405091" y="5411648"/>
            <a:ext cx="4882910" cy="4875352"/>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chemeClr val="accent1"/>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05" name="Google Shape;205;p57"/>
          <p:cNvSpPr txBox="1">
            <a:spLocks noGrp="1"/>
          </p:cNvSpPr>
          <p:nvPr>
            <p:ph type="title"/>
          </p:nvPr>
        </p:nvSpPr>
        <p:spPr>
          <a:xfrm>
            <a:off x="1188720" y="2305050"/>
            <a:ext cx="12070199" cy="2072400"/>
          </a:xfrm>
          <a:prstGeom prst="rect">
            <a:avLst/>
          </a:prstGeom>
          <a:noFill/>
          <a:ln>
            <a:noFill/>
          </a:ln>
        </p:spPr>
        <p:txBody>
          <a:bodyPr spcFirstLastPara="1" wrap="square" lIns="0" tIns="91400" rIns="182850" bIns="91400" anchor="b" anchorCtr="0">
            <a:noAutofit/>
          </a:bodyPr>
          <a:lstStyle>
            <a:lvl1pPr marR="0" lvl="0" algn="l" rtl="0">
              <a:lnSpc>
                <a:spcPct val="80000"/>
              </a:lnSpc>
              <a:spcBef>
                <a:spcPts val="0"/>
              </a:spcBef>
              <a:spcAft>
                <a:spcPts val="0"/>
              </a:spcAft>
              <a:buClr>
                <a:schemeClr val="dk1"/>
              </a:buClr>
              <a:buSzPts val="6800"/>
              <a:buFont typeface="Lato"/>
              <a:buNone/>
              <a:defRPr sz="68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206" name="Google Shape;206;p57"/>
          <p:cNvSpPr txBox="1">
            <a:spLocks noGrp="1"/>
          </p:cNvSpPr>
          <p:nvPr>
            <p:ph type="body" idx="1"/>
          </p:nvPr>
        </p:nvSpPr>
        <p:spPr>
          <a:xfrm>
            <a:off x="1188720" y="4389120"/>
            <a:ext cx="12070199" cy="598800"/>
          </a:xfrm>
          <a:prstGeom prst="rect">
            <a:avLst/>
          </a:prstGeom>
          <a:noFill/>
          <a:ln>
            <a:noFill/>
          </a:ln>
        </p:spPr>
        <p:txBody>
          <a:bodyPr spcFirstLastPara="1" wrap="square" lIns="0" tIns="45700" rIns="182850" bIns="91400" anchor="t" anchorCtr="0">
            <a:noAutofit/>
          </a:bodyPr>
          <a:lstStyle>
            <a:lvl1pPr marL="457200" lvl="0" indent="-228600" algn="l">
              <a:lnSpc>
                <a:spcPct val="100000"/>
              </a:lnSpc>
              <a:spcBef>
                <a:spcPts val="900"/>
              </a:spcBef>
              <a:spcAft>
                <a:spcPts val="0"/>
              </a:spcAft>
              <a:buSzPts val="2900"/>
              <a:buNone/>
              <a:defRPr sz="3600" b="0" i="0">
                <a:solidFill>
                  <a:srgbClr val="A5A5A5"/>
                </a:solidFill>
                <a:latin typeface="Lato"/>
                <a:ea typeface="Lato"/>
                <a:cs typeface="Lato"/>
                <a:sym typeface="La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207" name="Google Shape;207;p57"/>
          <p:cNvSpPr/>
          <p:nvPr/>
        </p:nvSpPr>
        <p:spPr>
          <a:xfrm>
            <a:off x="1188720" y="1280160"/>
            <a:ext cx="3291840" cy="400991"/>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par>
                                <p:cTn id="8" presetID="10" presetClass="entr" presetSubtype="0" fill="hold"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500"/>
                                        <p:tgtEl>
                                          <p:spTgt spid="200"/>
                                        </p:tgtEl>
                                      </p:cBhvr>
                                    </p:animEffect>
                                  </p:childTnLst>
                                </p:cTn>
                              </p:par>
                              <p:par>
                                <p:cTn id="11" presetID="10" presetClass="entr" presetSubtype="0" fill="hold" nodeType="withEffect">
                                  <p:stCondLst>
                                    <p:cond delay="0"/>
                                  </p:stCondLst>
                                  <p:childTnLst>
                                    <p:set>
                                      <p:cBhvr>
                                        <p:cTn id="12" dur="1" fill="hold">
                                          <p:stCondLst>
                                            <p:cond delay="0"/>
                                          </p:stCondLst>
                                        </p:cTn>
                                        <p:tgtEl>
                                          <p:spTgt spid="202"/>
                                        </p:tgtEl>
                                        <p:attrNameLst>
                                          <p:attrName>style.visibility</p:attrName>
                                        </p:attrNameLst>
                                      </p:cBhvr>
                                      <p:to>
                                        <p:strVal val="visible"/>
                                      </p:to>
                                    </p:set>
                                    <p:animEffect transition="in" filter="fade">
                                      <p:cBhvr>
                                        <p:cTn id="13" dur="500"/>
                                        <p:tgtEl>
                                          <p:spTgt spid="202"/>
                                        </p:tgtEl>
                                      </p:cBhvr>
                                    </p:animEffect>
                                  </p:childTnLst>
                                </p:cTn>
                              </p:par>
                              <p:par>
                                <p:cTn id="14" presetID="10" presetClass="entr" presetSubtype="0" fill="hold" nodeType="with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fade">
                                      <p:cBhvr>
                                        <p:cTn id="16" dur="500"/>
                                        <p:tgtEl>
                                          <p:spTgt spid="204"/>
                                        </p:tgtEl>
                                      </p:cBhvr>
                                    </p:animEffect>
                                  </p:childTnLst>
                                </p:cTn>
                              </p:par>
                              <p:par>
                                <p:cTn id="17" presetID="10" presetClass="entr" presetSubtype="0" fill="hold" nodeType="with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p:cTn id="19"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ulti-use w/ Subtitle">
  <p:cSld name="Multi-use w/ Subtitle">
    <p:spTree>
      <p:nvGrpSpPr>
        <p:cNvPr id="1" name="Shape 208"/>
        <p:cNvGrpSpPr/>
        <p:nvPr/>
      </p:nvGrpSpPr>
      <p:grpSpPr>
        <a:xfrm>
          <a:off x="0" y="0"/>
          <a:ext cx="0" cy="0"/>
          <a:chOff x="0" y="0"/>
          <a:chExt cx="0" cy="0"/>
        </a:xfrm>
      </p:grpSpPr>
      <p:pic>
        <p:nvPicPr>
          <p:cNvPr id="209" name="Google Shape;209;p58"/>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210" name="Google Shape;210;p58"/>
          <p:cNvSpPr txBox="1">
            <a:spLocks noGrp="1"/>
          </p:cNvSpPr>
          <p:nvPr>
            <p:ph type="title"/>
          </p:nvPr>
        </p:nvSpPr>
        <p:spPr>
          <a:xfrm>
            <a:off x="838200" y="914400"/>
            <a:ext cx="16611600" cy="835200"/>
          </a:xfrm>
          <a:prstGeom prst="rect">
            <a:avLst/>
          </a:prstGeom>
          <a:noFill/>
          <a:ln>
            <a:noFill/>
          </a:ln>
        </p:spPr>
        <p:txBody>
          <a:bodyPr spcFirstLastPara="1" wrap="square" lIns="0" tIns="182850" rIns="0" bIns="182850" anchor="t"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211" name="Google Shape;211;p58"/>
          <p:cNvSpPr txBox="1">
            <a:spLocks noGrp="1"/>
          </p:cNvSpPr>
          <p:nvPr>
            <p:ph type="body" idx="1"/>
          </p:nvPr>
        </p:nvSpPr>
        <p:spPr>
          <a:xfrm>
            <a:off x="838200" y="1828800"/>
            <a:ext cx="16611600" cy="616200"/>
          </a:xfrm>
          <a:prstGeom prst="rect">
            <a:avLst/>
          </a:prstGeom>
          <a:noFill/>
          <a:ln>
            <a:noFill/>
          </a:ln>
        </p:spPr>
        <p:txBody>
          <a:bodyPr spcFirstLastPara="1" wrap="square" lIns="0" tIns="54850" rIns="0" bIns="91400" anchor="t" anchorCtr="0">
            <a:noAutofit/>
          </a:bodyPr>
          <a:lstStyle>
            <a:lvl1pPr marL="457200" lvl="0" indent="-228600" algn="l">
              <a:lnSpc>
                <a:spcPct val="100000"/>
              </a:lnSpc>
              <a:spcBef>
                <a:spcPts val="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2600"/>
              <a:buNone/>
              <a:defRPr sz="3200">
                <a:solidFill>
                  <a:schemeClr val="accent1"/>
                </a:solidFill>
              </a:defRPr>
            </a:lvl2pPr>
            <a:lvl3pPr marL="1371600" lvl="2" indent="-228600" algn="l">
              <a:lnSpc>
                <a:spcPct val="100000"/>
              </a:lnSpc>
              <a:spcBef>
                <a:spcPts val="0"/>
              </a:spcBef>
              <a:spcAft>
                <a:spcPts val="0"/>
              </a:spcAft>
              <a:buSzPts val="2600"/>
              <a:buNone/>
              <a:defRPr sz="3200">
                <a:solidFill>
                  <a:schemeClr val="accent1"/>
                </a:solidFill>
              </a:defRPr>
            </a:lvl3pPr>
            <a:lvl4pPr marL="1828800" lvl="3" indent="-228600" algn="l">
              <a:lnSpc>
                <a:spcPct val="100000"/>
              </a:lnSpc>
              <a:spcBef>
                <a:spcPts val="0"/>
              </a:spcBef>
              <a:spcAft>
                <a:spcPts val="0"/>
              </a:spcAft>
              <a:buSzPts val="2600"/>
              <a:buNone/>
              <a:defRPr sz="3200">
                <a:solidFill>
                  <a:schemeClr val="accent1"/>
                </a:solidFill>
              </a:defRPr>
            </a:lvl4pPr>
            <a:lvl5pPr marL="2286000" lvl="4" indent="-228600" algn="l">
              <a:lnSpc>
                <a:spcPct val="100000"/>
              </a:lnSpc>
              <a:spcBef>
                <a:spcPts val="0"/>
              </a:spcBef>
              <a:spcAft>
                <a:spcPts val="0"/>
              </a:spcAft>
              <a:buSzPts val="2600"/>
              <a:buNone/>
              <a:defRPr sz="3200">
                <a:solidFill>
                  <a:schemeClr val="accent1"/>
                </a:solidFill>
              </a:defRPr>
            </a:lvl5pPr>
            <a:lvl6pPr marL="2743200" lvl="5" indent="-457200" algn="l">
              <a:lnSpc>
                <a:spcPct val="100000"/>
              </a:lnSpc>
              <a:spcBef>
                <a:spcPts val="0"/>
              </a:spcBef>
              <a:spcAft>
                <a:spcPts val="0"/>
              </a:spcAft>
              <a:buClr>
                <a:schemeClr val="dk1"/>
              </a:buClr>
              <a:buSzPts val="3600"/>
              <a:buChar char="•"/>
              <a:defRPr/>
            </a:lvl6pPr>
            <a:lvl7pPr marL="3200400" lvl="6" indent="-457200" algn="l">
              <a:lnSpc>
                <a:spcPct val="100000"/>
              </a:lnSpc>
              <a:spcBef>
                <a:spcPts val="0"/>
              </a:spcBef>
              <a:spcAft>
                <a:spcPts val="0"/>
              </a:spcAft>
              <a:buClr>
                <a:schemeClr val="dk1"/>
              </a:buClr>
              <a:buSzPts val="3600"/>
              <a:buChar char="•"/>
              <a:defRPr/>
            </a:lvl7pPr>
            <a:lvl8pPr marL="3657600" lvl="7" indent="-457200" algn="l">
              <a:lnSpc>
                <a:spcPct val="100000"/>
              </a:lnSpc>
              <a:spcBef>
                <a:spcPts val="0"/>
              </a:spcBef>
              <a:spcAft>
                <a:spcPts val="0"/>
              </a:spcAft>
              <a:buClr>
                <a:schemeClr val="dk1"/>
              </a:buClr>
              <a:buSzPts val="3600"/>
              <a:buChar char="•"/>
              <a:defRPr/>
            </a:lvl8pPr>
            <a:lvl9pPr marL="4114800" lvl="8" indent="-457200" algn="l">
              <a:lnSpc>
                <a:spcPct val="100000"/>
              </a:lnSpc>
              <a:spcBef>
                <a:spcPts val="0"/>
              </a:spcBef>
              <a:spcAft>
                <a:spcPts val="0"/>
              </a:spcAft>
              <a:buClr>
                <a:schemeClr val="dk1"/>
              </a:buClr>
              <a:buSzPts val="3600"/>
              <a:buChar char="•"/>
              <a:defRPr/>
            </a:lvl9pPr>
          </a:lstStyle>
          <a:p>
            <a:endParaRPr/>
          </a:p>
        </p:txBody>
      </p:sp>
      <p:sp>
        <p:nvSpPr>
          <p:cNvPr id="212" name="Google Shape;212;p58"/>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cxnSp>
        <p:nvCxnSpPr>
          <p:cNvPr id="213" name="Google Shape;213;p58"/>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sp>
        <p:nvSpPr>
          <p:cNvPr id="214" name="Google Shape;214;p58"/>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215" name="Google Shape;215;p58"/>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5"/>
        <p:cNvGrpSpPr/>
        <p:nvPr/>
      </p:nvGrpSpPr>
      <p:grpSpPr>
        <a:xfrm>
          <a:off x="0" y="0"/>
          <a:ext cx="0" cy="0"/>
          <a:chOff x="0" y="0"/>
          <a:chExt cx="0" cy="0"/>
        </a:xfrm>
      </p:grpSpPr>
      <p:sp>
        <p:nvSpPr>
          <p:cNvPr id="26" name="Google Shape;26;p31"/>
          <p:cNvSpPr/>
          <p:nvPr/>
        </p:nvSpPr>
        <p:spPr>
          <a:xfrm>
            <a:off x="7969624" y="4200526"/>
            <a:ext cx="8793900" cy="6086400"/>
          </a:xfrm>
          <a:prstGeom prst="parallelogram">
            <a:avLst>
              <a:gd name="adj" fmla="val 100155"/>
            </a:avLst>
          </a:prstGeom>
          <a:solidFill>
            <a:srgbClr val="D8D8D8">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7" name="Google Shape;27;p31"/>
          <p:cNvSpPr/>
          <p:nvPr/>
        </p:nvSpPr>
        <p:spPr>
          <a:xfrm>
            <a:off x="5120432" y="0"/>
            <a:ext cx="13167601" cy="10287000"/>
          </a:xfrm>
          <a:prstGeom prst="parallelogram">
            <a:avLst>
              <a:gd name="adj" fmla="val 100155"/>
            </a:avLst>
          </a:prstGeom>
          <a:solidFill>
            <a:srgbClr val="F2F2F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8" name="Google Shape;28;p31"/>
          <p:cNvSpPr/>
          <p:nvPr/>
        </p:nvSpPr>
        <p:spPr>
          <a:xfrm>
            <a:off x="10590290" y="2601204"/>
            <a:ext cx="7697710" cy="7685798"/>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9" name="Google Shape;29;p31"/>
          <p:cNvSpPr/>
          <p:nvPr/>
        </p:nvSpPr>
        <p:spPr>
          <a:xfrm>
            <a:off x="13405091" y="5411648"/>
            <a:ext cx="4882910" cy="4875352"/>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30" name="Google Shape;30;p31"/>
          <p:cNvSpPr/>
          <p:nvPr/>
        </p:nvSpPr>
        <p:spPr>
          <a:xfrm>
            <a:off x="15993838" y="7996388"/>
            <a:ext cx="2294162" cy="2290612"/>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31" name="Google Shape;31;p31"/>
          <p:cNvSpPr/>
          <p:nvPr/>
        </p:nvSpPr>
        <p:spPr>
          <a:xfrm>
            <a:off x="1204622" y="4197246"/>
            <a:ext cx="2926200" cy="36600"/>
          </a:xfrm>
          <a:prstGeom prst="rect">
            <a:avLst/>
          </a:prstGeom>
          <a:solidFill>
            <a:schemeClr val="accent1"/>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accent3"/>
              </a:solidFill>
              <a:latin typeface="Roboto"/>
              <a:ea typeface="Roboto"/>
              <a:cs typeface="Roboto"/>
              <a:sym typeface="Roboto"/>
            </a:endParaRPr>
          </a:p>
        </p:txBody>
      </p:sp>
      <p:sp>
        <p:nvSpPr>
          <p:cNvPr id="32" name="Google Shape;32;p31"/>
          <p:cNvSpPr txBox="1">
            <a:spLocks noGrp="1"/>
          </p:cNvSpPr>
          <p:nvPr>
            <p:ph type="title"/>
          </p:nvPr>
        </p:nvSpPr>
        <p:spPr>
          <a:xfrm>
            <a:off x="1204622" y="4705706"/>
            <a:ext cx="15981600" cy="3041100"/>
          </a:xfrm>
          <a:prstGeom prst="rect">
            <a:avLst/>
          </a:prstGeom>
          <a:noFill/>
          <a:ln>
            <a:noFill/>
          </a:ln>
        </p:spPr>
        <p:txBody>
          <a:bodyPr spcFirstLastPara="1" wrap="square" lIns="0" tIns="91400" rIns="182850" bIns="91400" anchor="t" anchorCtr="0">
            <a:noAutofit/>
          </a:bodyPr>
          <a:lstStyle>
            <a:lvl1pPr marR="0" lvl="0" algn="l" rtl="0">
              <a:lnSpc>
                <a:spcPct val="80000"/>
              </a:lnSpc>
              <a:spcBef>
                <a:spcPts val="0"/>
              </a:spcBef>
              <a:spcAft>
                <a:spcPts val="0"/>
              </a:spcAft>
              <a:buClr>
                <a:schemeClr val="dk1"/>
              </a:buClr>
              <a:buSzPts val="7600"/>
              <a:buFont typeface="Lato"/>
              <a:buNone/>
              <a:defRPr sz="76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1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4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16"/>
        <p:cNvGrpSpPr/>
        <p:nvPr/>
      </p:nvGrpSpPr>
      <p:grpSpPr>
        <a:xfrm>
          <a:off x="0" y="0"/>
          <a:ext cx="0" cy="0"/>
          <a:chOff x="0" y="0"/>
          <a:chExt cx="0" cy="0"/>
        </a:xfrm>
      </p:grpSpPr>
      <p:sp>
        <p:nvSpPr>
          <p:cNvPr id="217" name="Google Shape;217;p59"/>
          <p:cNvSpPr/>
          <p:nvPr/>
        </p:nvSpPr>
        <p:spPr>
          <a:xfrm>
            <a:off x="7969624" y="4200526"/>
            <a:ext cx="8793600" cy="6086400"/>
          </a:xfrm>
          <a:prstGeom prst="parallelogram">
            <a:avLst>
              <a:gd name="adj" fmla="val 100155"/>
            </a:avLst>
          </a:prstGeom>
          <a:solidFill>
            <a:srgbClr val="D8D8D8">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18" name="Google Shape;218;p59"/>
          <p:cNvSpPr/>
          <p:nvPr/>
        </p:nvSpPr>
        <p:spPr>
          <a:xfrm>
            <a:off x="5120432" y="0"/>
            <a:ext cx="13167601" cy="10287000"/>
          </a:xfrm>
          <a:prstGeom prst="parallelogram">
            <a:avLst>
              <a:gd name="adj" fmla="val 100155"/>
            </a:avLst>
          </a:prstGeom>
          <a:solidFill>
            <a:srgbClr val="F2F2F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19" name="Google Shape;219;p59"/>
          <p:cNvSpPr/>
          <p:nvPr/>
        </p:nvSpPr>
        <p:spPr>
          <a:xfrm>
            <a:off x="10590290" y="2601204"/>
            <a:ext cx="7697710" cy="7685798"/>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20" name="Google Shape;220;p59"/>
          <p:cNvSpPr/>
          <p:nvPr/>
        </p:nvSpPr>
        <p:spPr>
          <a:xfrm>
            <a:off x="13405091" y="5411648"/>
            <a:ext cx="4882910" cy="4875352"/>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21" name="Google Shape;221;p59"/>
          <p:cNvSpPr/>
          <p:nvPr/>
        </p:nvSpPr>
        <p:spPr>
          <a:xfrm>
            <a:off x="15993838" y="7996388"/>
            <a:ext cx="2294162" cy="2290612"/>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222" name="Google Shape;222;p59"/>
          <p:cNvSpPr/>
          <p:nvPr/>
        </p:nvSpPr>
        <p:spPr>
          <a:xfrm>
            <a:off x="1204622" y="4197246"/>
            <a:ext cx="2926200" cy="36600"/>
          </a:xfrm>
          <a:prstGeom prst="rect">
            <a:avLst/>
          </a:prstGeom>
          <a:solidFill>
            <a:schemeClr val="accent1"/>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accent3"/>
              </a:solidFill>
              <a:latin typeface="Roboto"/>
              <a:ea typeface="Roboto"/>
              <a:cs typeface="Roboto"/>
              <a:sym typeface="Roboto"/>
            </a:endParaRPr>
          </a:p>
        </p:txBody>
      </p:sp>
      <p:sp>
        <p:nvSpPr>
          <p:cNvPr id="223" name="Google Shape;223;p59"/>
          <p:cNvSpPr txBox="1">
            <a:spLocks noGrp="1"/>
          </p:cNvSpPr>
          <p:nvPr>
            <p:ph type="title"/>
          </p:nvPr>
        </p:nvSpPr>
        <p:spPr>
          <a:xfrm>
            <a:off x="1204622" y="4705706"/>
            <a:ext cx="15981600" cy="3041400"/>
          </a:xfrm>
          <a:prstGeom prst="rect">
            <a:avLst/>
          </a:prstGeom>
          <a:noFill/>
          <a:ln>
            <a:noFill/>
          </a:ln>
        </p:spPr>
        <p:txBody>
          <a:bodyPr spcFirstLastPara="1" wrap="square" lIns="0" tIns="91400" rIns="182850" bIns="91400" anchor="t" anchorCtr="0">
            <a:noAutofit/>
          </a:bodyPr>
          <a:lstStyle>
            <a:lvl1pPr marR="0" lvl="0" algn="l" rtl="0">
              <a:lnSpc>
                <a:spcPct val="80000"/>
              </a:lnSpc>
              <a:spcBef>
                <a:spcPts val="0"/>
              </a:spcBef>
              <a:spcAft>
                <a:spcPts val="0"/>
              </a:spcAft>
              <a:buClr>
                <a:schemeClr val="dk1"/>
              </a:buClr>
              <a:buSzPts val="7600"/>
              <a:buFont typeface="Lato"/>
              <a:buNone/>
              <a:defRPr sz="76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par>
                                <p:cTn id="8" presetID="10" presetClass="entr" presetSubtype="0" fill="hold" nodeType="withEffect">
                                  <p:stCondLst>
                                    <p:cond delay="10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400"/>
                                        <p:tgtEl>
                                          <p:spTgt spid="217"/>
                                        </p:tgtEl>
                                      </p:cBhvr>
                                    </p:animEffect>
                                  </p:childTnLst>
                                </p:cTn>
                              </p:par>
                              <p:par>
                                <p:cTn id="11" presetID="10" presetClass="entr" presetSubtype="0" fill="hold" nodeType="with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fade">
                                      <p:cBhvr>
                                        <p:cTn id="13" dur="500"/>
                                        <p:tgtEl>
                                          <p:spTgt spid="219"/>
                                        </p:tgtEl>
                                      </p:cBhvr>
                                    </p:animEffect>
                                  </p:childTnLst>
                                </p:cTn>
                              </p:par>
                              <p:par>
                                <p:cTn id="14" presetID="10" presetClass="entr" presetSubtype="0" fill="hold" nodeType="withEffect">
                                  <p:stCondLst>
                                    <p:cond delay="0"/>
                                  </p:stCondLst>
                                  <p:childTnLst>
                                    <p:set>
                                      <p:cBhvr>
                                        <p:cTn id="15" dur="1" fill="hold">
                                          <p:stCondLst>
                                            <p:cond delay="0"/>
                                          </p:stCondLst>
                                        </p:cTn>
                                        <p:tgtEl>
                                          <p:spTgt spid="220"/>
                                        </p:tgtEl>
                                        <p:attrNameLst>
                                          <p:attrName>style.visibility</p:attrName>
                                        </p:attrNameLst>
                                      </p:cBhvr>
                                      <p:to>
                                        <p:strVal val="visible"/>
                                      </p:to>
                                    </p:set>
                                    <p:animEffect transition="in" filter="fade">
                                      <p:cBhvr>
                                        <p:cTn id="16" dur="500"/>
                                        <p:tgtEl>
                                          <p:spTgt spid="220"/>
                                        </p:tgtEl>
                                      </p:cBhvr>
                                    </p:animEffect>
                                  </p:childTnLst>
                                </p:cTn>
                              </p:par>
                              <p:par>
                                <p:cTn id="17" presetID="10" presetClass="entr" presetSubtype="0" fill="hold" nodeType="with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fade">
                                      <p:cBhvr>
                                        <p:cTn id="19"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224"/>
        <p:cNvGrpSpPr/>
        <p:nvPr/>
      </p:nvGrpSpPr>
      <p:grpSpPr>
        <a:xfrm>
          <a:off x="0" y="0"/>
          <a:ext cx="0" cy="0"/>
          <a:chOff x="0" y="0"/>
          <a:chExt cx="0" cy="0"/>
        </a:xfrm>
      </p:grpSpPr>
      <p:sp>
        <p:nvSpPr>
          <p:cNvPr id="225" name="Google Shape;225;p60"/>
          <p:cNvSpPr/>
          <p:nvPr/>
        </p:nvSpPr>
        <p:spPr>
          <a:xfrm>
            <a:off x="838200" y="1280160"/>
            <a:ext cx="4755000" cy="2650200"/>
          </a:xfrm>
          <a:prstGeom prst="rect">
            <a:avLst/>
          </a:prstGeom>
          <a:solidFill>
            <a:srgbClr val="172C34">
              <a:alpha val="7450"/>
            </a:srgbClr>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226" name="Google Shape;226;p60"/>
          <p:cNvSpPr txBox="1">
            <a:spLocks noGrp="1"/>
          </p:cNvSpPr>
          <p:nvPr>
            <p:ph type="title"/>
          </p:nvPr>
        </p:nvSpPr>
        <p:spPr>
          <a:xfrm>
            <a:off x="1005840" y="1463040"/>
            <a:ext cx="4389000" cy="2286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4000"/>
              <a:buFont typeface="Lato"/>
              <a:buNone/>
              <a:defRPr sz="4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cxnSp>
        <p:nvCxnSpPr>
          <p:cNvPr id="227" name="Google Shape;227;p60"/>
          <p:cNvCxnSpPr/>
          <p:nvPr/>
        </p:nvCxnSpPr>
        <p:spPr>
          <a:xfrm>
            <a:off x="838200" y="824340"/>
            <a:ext cx="4755000" cy="0"/>
          </a:xfrm>
          <a:prstGeom prst="straightConnector1">
            <a:avLst/>
          </a:prstGeom>
          <a:noFill/>
          <a:ln w="9525" cap="flat" cmpd="sng">
            <a:solidFill>
              <a:srgbClr val="D8D8D8"/>
            </a:solidFill>
            <a:prstDash val="solid"/>
            <a:round/>
            <a:headEnd type="none" w="sm" len="sm"/>
            <a:tailEnd type="none" w="sm" len="sm"/>
          </a:ln>
        </p:spPr>
      </p:cxnSp>
      <p:cxnSp>
        <p:nvCxnSpPr>
          <p:cNvPr id="228" name="Google Shape;228;p60"/>
          <p:cNvCxnSpPr/>
          <p:nvPr/>
        </p:nvCxnSpPr>
        <p:spPr>
          <a:xfrm>
            <a:off x="5928360" y="824340"/>
            <a:ext cx="11521200" cy="0"/>
          </a:xfrm>
          <a:prstGeom prst="straightConnector1">
            <a:avLst/>
          </a:prstGeom>
          <a:noFill/>
          <a:ln w="9525" cap="flat" cmpd="sng">
            <a:solidFill>
              <a:srgbClr val="7F7F7F"/>
            </a:solidFill>
            <a:prstDash val="solid"/>
            <a:round/>
            <a:headEnd type="none" w="sm" len="sm"/>
            <a:tailEnd type="none" w="sm" len="sm"/>
          </a:ln>
        </p:spPr>
      </p:cxnSp>
      <p:sp>
        <p:nvSpPr>
          <p:cNvPr id="229" name="Google Shape;229;p60"/>
          <p:cNvSpPr txBox="1">
            <a:spLocks noGrp="1"/>
          </p:cNvSpPr>
          <p:nvPr>
            <p:ph type="body" idx="1"/>
          </p:nvPr>
        </p:nvSpPr>
        <p:spPr>
          <a:xfrm>
            <a:off x="838200" y="4206238"/>
            <a:ext cx="4755000" cy="4755000"/>
          </a:xfrm>
          <a:prstGeom prst="rect">
            <a:avLst/>
          </a:prstGeom>
          <a:noFill/>
          <a:ln>
            <a:noFill/>
          </a:ln>
        </p:spPr>
        <p:txBody>
          <a:bodyPr spcFirstLastPara="1" wrap="square" lIns="182850" tIns="91400" rIns="0" bIns="91400" anchor="t" anchorCtr="0">
            <a:noAutofit/>
          </a:bodyPr>
          <a:lstStyle>
            <a:lvl1pPr marL="457200" lvl="0" indent="-349250" algn="l">
              <a:lnSpc>
                <a:spcPct val="100000"/>
              </a:lnSpc>
              <a:spcBef>
                <a:spcPts val="0"/>
              </a:spcBef>
              <a:spcAft>
                <a:spcPts val="0"/>
              </a:spcAft>
              <a:buClr>
                <a:srgbClr val="BFBFBF"/>
              </a:buClr>
              <a:buSzPts val="1900"/>
              <a:buFont typeface="Roboto"/>
              <a:buChar char="•"/>
              <a:defRPr sz="2400" b="0" i="0">
                <a:solidFill>
                  <a:srgbClr val="7F7F7F"/>
                </a:solidFill>
                <a:latin typeface="Roboto"/>
                <a:ea typeface="Roboto"/>
                <a:cs typeface="Roboto"/>
                <a:sym typeface="Roboto"/>
              </a:defRPr>
            </a:lvl1pPr>
            <a:lvl2pPr marL="914400" lvl="1"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2pPr>
            <a:lvl3pPr marL="1371600" lvl="2"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3pPr>
            <a:lvl4pPr marL="1828800" lvl="3"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4pPr>
            <a:lvl5pPr marL="2286000" lvl="4"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5pPr>
            <a:lvl6pPr marL="2743200" lvl="5" indent="-457200" algn="l">
              <a:lnSpc>
                <a:spcPct val="100000"/>
              </a:lnSpc>
              <a:spcBef>
                <a:spcPts val="1200"/>
              </a:spcBef>
              <a:spcAft>
                <a:spcPts val="0"/>
              </a:spcAft>
              <a:buClr>
                <a:schemeClr val="dk1"/>
              </a:buClr>
              <a:buSzPts val="3600"/>
              <a:buFont typeface="Roboto"/>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pic>
        <p:nvPicPr>
          <p:cNvPr id="230" name="Google Shape;230;p60"/>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231" name="Google Shape;231;p60"/>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232" name="Google Shape;232;p60"/>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233" name="Google Shape;233;p60"/>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fo Multi-Use">
  <p:cSld name="Info Multi-Use">
    <p:spTree>
      <p:nvGrpSpPr>
        <p:cNvPr id="1" name="Shape 234"/>
        <p:cNvGrpSpPr/>
        <p:nvPr/>
      </p:nvGrpSpPr>
      <p:grpSpPr>
        <a:xfrm>
          <a:off x="0" y="0"/>
          <a:ext cx="0" cy="0"/>
          <a:chOff x="0" y="0"/>
          <a:chExt cx="0" cy="0"/>
        </a:xfrm>
      </p:grpSpPr>
      <p:sp>
        <p:nvSpPr>
          <p:cNvPr id="235" name="Google Shape;235;p61"/>
          <p:cNvSpPr/>
          <p:nvPr/>
        </p:nvSpPr>
        <p:spPr>
          <a:xfrm>
            <a:off x="838200" y="1280160"/>
            <a:ext cx="4755000" cy="2650200"/>
          </a:xfrm>
          <a:prstGeom prst="rect">
            <a:avLst/>
          </a:prstGeom>
          <a:solidFill>
            <a:srgbClr val="172C34">
              <a:alpha val="7450"/>
            </a:srgbClr>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cxnSp>
        <p:nvCxnSpPr>
          <p:cNvPr id="236" name="Google Shape;236;p61"/>
          <p:cNvCxnSpPr/>
          <p:nvPr/>
        </p:nvCxnSpPr>
        <p:spPr>
          <a:xfrm>
            <a:off x="5928360" y="824340"/>
            <a:ext cx="11521200" cy="0"/>
          </a:xfrm>
          <a:prstGeom prst="straightConnector1">
            <a:avLst/>
          </a:prstGeom>
          <a:noFill/>
          <a:ln w="9525" cap="flat" cmpd="sng">
            <a:solidFill>
              <a:srgbClr val="7F7F7F"/>
            </a:solidFill>
            <a:prstDash val="solid"/>
            <a:round/>
            <a:headEnd type="none" w="sm" len="sm"/>
            <a:tailEnd type="none" w="sm" len="sm"/>
          </a:ln>
        </p:spPr>
      </p:cxnSp>
      <p:sp>
        <p:nvSpPr>
          <p:cNvPr id="237" name="Google Shape;237;p61"/>
          <p:cNvSpPr txBox="1">
            <a:spLocks noGrp="1"/>
          </p:cNvSpPr>
          <p:nvPr>
            <p:ph type="title"/>
          </p:nvPr>
        </p:nvSpPr>
        <p:spPr>
          <a:xfrm>
            <a:off x="1005840" y="1454042"/>
            <a:ext cx="4389000" cy="22788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4000"/>
              <a:buFont typeface="Lato"/>
              <a:buNone/>
              <a:defRPr sz="4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8" name="Google Shape;238;p61"/>
          <p:cNvSpPr txBox="1">
            <a:spLocks noGrp="1"/>
          </p:cNvSpPr>
          <p:nvPr>
            <p:ph type="body" idx="1"/>
          </p:nvPr>
        </p:nvSpPr>
        <p:spPr>
          <a:xfrm>
            <a:off x="838200" y="4206238"/>
            <a:ext cx="4755000" cy="4755000"/>
          </a:xfrm>
          <a:prstGeom prst="rect">
            <a:avLst/>
          </a:prstGeom>
          <a:noFill/>
          <a:ln>
            <a:noFill/>
          </a:ln>
        </p:spPr>
        <p:txBody>
          <a:bodyPr spcFirstLastPara="1" wrap="square" lIns="182850" tIns="91400" rIns="0" bIns="91400" anchor="t" anchorCtr="0">
            <a:noAutofit/>
          </a:bodyPr>
          <a:lstStyle>
            <a:lvl1pPr marL="457200" lvl="0" indent="-349250" algn="l">
              <a:lnSpc>
                <a:spcPct val="100000"/>
              </a:lnSpc>
              <a:spcBef>
                <a:spcPts val="0"/>
              </a:spcBef>
              <a:spcAft>
                <a:spcPts val="0"/>
              </a:spcAft>
              <a:buClr>
                <a:srgbClr val="BFBFBF"/>
              </a:buClr>
              <a:buSzPts val="1900"/>
              <a:buFont typeface="Roboto"/>
              <a:buChar char="•"/>
              <a:defRPr sz="2400" b="0" i="0">
                <a:solidFill>
                  <a:srgbClr val="7F7F7F"/>
                </a:solidFill>
                <a:latin typeface="Roboto"/>
                <a:ea typeface="Roboto"/>
                <a:cs typeface="Roboto"/>
                <a:sym typeface="Roboto"/>
              </a:defRPr>
            </a:lvl1pPr>
            <a:lvl2pPr marL="914400" lvl="1"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2pPr>
            <a:lvl3pPr marL="1371600" lvl="2"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3pPr>
            <a:lvl4pPr marL="1828800" lvl="3"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4pPr>
            <a:lvl5pPr marL="2286000" lvl="4"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5pPr>
            <a:lvl6pPr marL="2743200" lvl="5" indent="-457200" algn="l">
              <a:lnSpc>
                <a:spcPct val="100000"/>
              </a:lnSpc>
              <a:spcBef>
                <a:spcPts val="1200"/>
              </a:spcBef>
              <a:spcAft>
                <a:spcPts val="0"/>
              </a:spcAft>
              <a:buClr>
                <a:schemeClr val="dk1"/>
              </a:buClr>
              <a:buSzPts val="3600"/>
              <a:buFont typeface="Roboto"/>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pic>
        <p:nvPicPr>
          <p:cNvPr id="239" name="Google Shape;239;p61"/>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240" name="Google Shape;240;p61"/>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241" name="Google Shape;241;p61"/>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242" name="Google Shape;242;p61"/>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cxnSp>
        <p:nvCxnSpPr>
          <p:cNvPr id="243" name="Google Shape;243;p61"/>
          <p:cNvCxnSpPr/>
          <p:nvPr/>
        </p:nvCxnSpPr>
        <p:spPr>
          <a:xfrm>
            <a:off x="838200" y="824340"/>
            <a:ext cx="4755000" cy="0"/>
          </a:xfrm>
          <a:prstGeom prst="straightConnector1">
            <a:avLst/>
          </a:prstGeom>
          <a:noFill/>
          <a:ln w="9525" cap="flat" cmpd="sng">
            <a:solidFill>
              <a:srgbClr val="D8D8D8"/>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244"/>
        <p:cNvGrpSpPr/>
        <p:nvPr/>
      </p:nvGrpSpPr>
      <p:grpSpPr>
        <a:xfrm>
          <a:off x="0" y="0"/>
          <a:ext cx="0" cy="0"/>
          <a:chOff x="0" y="0"/>
          <a:chExt cx="0" cy="0"/>
        </a:xfrm>
      </p:grpSpPr>
      <p:sp>
        <p:nvSpPr>
          <p:cNvPr id="245" name="Google Shape;245;p62"/>
          <p:cNvSpPr txBox="1">
            <a:spLocks noGrp="1"/>
          </p:cNvSpPr>
          <p:nvPr>
            <p:ph type="title"/>
          </p:nvPr>
        </p:nvSpPr>
        <p:spPr>
          <a:xfrm>
            <a:off x="838200" y="921380"/>
            <a:ext cx="16611600" cy="838800"/>
          </a:xfrm>
          <a:prstGeom prst="rect">
            <a:avLst/>
          </a:prstGeom>
          <a:noFill/>
          <a:ln>
            <a:noFill/>
          </a:ln>
        </p:spPr>
        <p:txBody>
          <a:bodyPr spcFirstLastPara="1" wrap="square" lIns="0" tIns="182850" rIns="0" bIns="182850" anchor="t"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6" name="Google Shape;246;p62"/>
          <p:cNvSpPr txBox="1">
            <a:spLocks noGrp="1"/>
          </p:cNvSpPr>
          <p:nvPr>
            <p:ph type="body" idx="1"/>
          </p:nvPr>
        </p:nvSpPr>
        <p:spPr>
          <a:xfrm>
            <a:off x="838200" y="1828800"/>
            <a:ext cx="16611600" cy="616200"/>
          </a:xfrm>
          <a:prstGeom prst="rect">
            <a:avLst/>
          </a:prstGeom>
          <a:noFill/>
          <a:ln>
            <a:noFill/>
          </a:ln>
        </p:spPr>
        <p:txBody>
          <a:bodyPr spcFirstLastPara="1" wrap="square" lIns="0" tIns="54850" rIns="0" bIns="91400" anchor="t" anchorCtr="0">
            <a:noAutofit/>
          </a:bodyPr>
          <a:lstStyle>
            <a:lvl1pPr marL="457200" lvl="0" indent="-228600" algn="l">
              <a:lnSpc>
                <a:spcPct val="100000"/>
              </a:lnSpc>
              <a:spcBef>
                <a:spcPts val="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2600"/>
              <a:buNone/>
              <a:defRPr sz="3200">
                <a:solidFill>
                  <a:schemeClr val="accent1"/>
                </a:solidFill>
              </a:defRPr>
            </a:lvl2pPr>
            <a:lvl3pPr marL="1371600" lvl="2" indent="-228600" algn="l">
              <a:lnSpc>
                <a:spcPct val="100000"/>
              </a:lnSpc>
              <a:spcBef>
                <a:spcPts val="0"/>
              </a:spcBef>
              <a:spcAft>
                <a:spcPts val="0"/>
              </a:spcAft>
              <a:buSzPts val="2600"/>
              <a:buNone/>
              <a:defRPr sz="3200">
                <a:solidFill>
                  <a:schemeClr val="accent1"/>
                </a:solidFill>
              </a:defRPr>
            </a:lvl3pPr>
            <a:lvl4pPr marL="1828800" lvl="3" indent="-228600" algn="l">
              <a:lnSpc>
                <a:spcPct val="100000"/>
              </a:lnSpc>
              <a:spcBef>
                <a:spcPts val="0"/>
              </a:spcBef>
              <a:spcAft>
                <a:spcPts val="0"/>
              </a:spcAft>
              <a:buSzPts val="2600"/>
              <a:buNone/>
              <a:defRPr sz="3200">
                <a:solidFill>
                  <a:schemeClr val="accent1"/>
                </a:solidFill>
              </a:defRPr>
            </a:lvl4pPr>
            <a:lvl5pPr marL="2286000" lvl="4" indent="-228600" algn="l">
              <a:lnSpc>
                <a:spcPct val="100000"/>
              </a:lnSpc>
              <a:spcBef>
                <a:spcPts val="0"/>
              </a:spcBef>
              <a:spcAft>
                <a:spcPts val="0"/>
              </a:spcAft>
              <a:buSzPts val="2600"/>
              <a:buNone/>
              <a:defRPr sz="3200">
                <a:solidFill>
                  <a:schemeClr val="accent1"/>
                </a:solidFill>
              </a:defRPr>
            </a:lvl5pPr>
            <a:lvl6pPr marL="2743200" lvl="5" indent="-457200" algn="l">
              <a:lnSpc>
                <a:spcPct val="100000"/>
              </a:lnSpc>
              <a:spcBef>
                <a:spcPts val="0"/>
              </a:spcBef>
              <a:spcAft>
                <a:spcPts val="0"/>
              </a:spcAft>
              <a:buClr>
                <a:schemeClr val="dk1"/>
              </a:buClr>
              <a:buSzPts val="3600"/>
              <a:buChar char="•"/>
              <a:defRPr/>
            </a:lvl6pPr>
            <a:lvl7pPr marL="3200400" lvl="6" indent="-457200" algn="l">
              <a:lnSpc>
                <a:spcPct val="100000"/>
              </a:lnSpc>
              <a:spcBef>
                <a:spcPts val="0"/>
              </a:spcBef>
              <a:spcAft>
                <a:spcPts val="0"/>
              </a:spcAft>
              <a:buClr>
                <a:schemeClr val="dk1"/>
              </a:buClr>
              <a:buSzPts val="3600"/>
              <a:buChar char="•"/>
              <a:defRPr/>
            </a:lvl7pPr>
            <a:lvl8pPr marL="3657600" lvl="7" indent="-457200" algn="l">
              <a:lnSpc>
                <a:spcPct val="100000"/>
              </a:lnSpc>
              <a:spcBef>
                <a:spcPts val="0"/>
              </a:spcBef>
              <a:spcAft>
                <a:spcPts val="0"/>
              </a:spcAft>
              <a:buClr>
                <a:schemeClr val="dk1"/>
              </a:buClr>
              <a:buSzPts val="3600"/>
              <a:buChar char="•"/>
              <a:defRPr/>
            </a:lvl8pPr>
            <a:lvl9pPr marL="4114800" lvl="8" indent="-457200" algn="l">
              <a:lnSpc>
                <a:spcPct val="100000"/>
              </a:lnSpc>
              <a:spcBef>
                <a:spcPts val="0"/>
              </a:spcBef>
              <a:spcAft>
                <a:spcPts val="0"/>
              </a:spcAft>
              <a:buClr>
                <a:schemeClr val="dk1"/>
              </a:buClr>
              <a:buSzPts val="3600"/>
              <a:buChar char="•"/>
              <a:defRPr/>
            </a:lvl9pPr>
          </a:lstStyle>
          <a:p>
            <a:endParaRPr/>
          </a:p>
        </p:txBody>
      </p:sp>
      <p:sp>
        <p:nvSpPr>
          <p:cNvPr id="247" name="Google Shape;247;p62"/>
          <p:cNvSpPr txBox="1">
            <a:spLocks noGrp="1"/>
          </p:cNvSpPr>
          <p:nvPr>
            <p:ph type="body" idx="2"/>
          </p:nvPr>
        </p:nvSpPr>
        <p:spPr>
          <a:xfrm>
            <a:off x="838200" y="3207542"/>
            <a:ext cx="52302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BFBFBF"/>
              </a:buClr>
              <a:buSzPts val="2800"/>
              <a:buFont typeface="Roboto"/>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248" name="Google Shape;248;p62"/>
          <p:cNvSpPr txBox="1">
            <a:spLocks noGrp="1"/>
          </p:cNvSpPr>
          <p:nvPr>
            <p:ph type="body" idx="3"/>
          </p:nvPr>
        </p:nvSpPr>
        <p:spPr>
          <a:xfrm>
            <a:off x="6532348" y="3207542"/>
            <a:ext cx="52236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BFBFBF"/>
              </a:buClr>
              <a:buSzPts val="2800"/>
              <a:buFont typeface="Roboto"/>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249" name="Google Shape;249;p62"/>
          <p:cNvSpPr txBox="1">
            <a:spLocks noGrp="1"/>
          </p:cNvSpPr>
          <p:nvPr>
            <p:ph type="body" idx="4"/>
          </p:nvPr>
        </p:nvSpPr>
        <p:spPr>
          <a:xfrm>
            <a:off x="12219432" y="3207542"/>
            <a:ext cx="52302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BFBFBF"/>
              </a:buClr>
              <a:buSzPts val="2800"/>
              <a:buFont typeface="Roboto"/>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cxnSp>
        <p:nvCxnSpPr>
          <p:cNvPr id="250" name="Google Shape;250;p62"/>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pic>
        <p:nvPicPr>
          <p:cNvPr id="251" name="Google Shape;251;p62"/>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252" name="Google Shape;252;p62"/>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253" name="Google Shape;253;p62"/>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254" name="Google Shape;254;p62"/>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Columns 1">
  <p:cSld name="4 Columns">
    <p:spTree>
      <p:nvGrpSpPr>
        <p:cNvPr id="1" name="Shape 255"/>
        <p:cNvGrpSpPr/>
        <p:nvPr/>
      </p:nvGrpSpPr>
      <p:grpSpPr>
        <a:xfrm>
          <a:off x="0" y="0"/>
          <a:ext cx="0" cy="0"/>
          <a:chOff x="0" y="0"/>
          <a:chExt cx="0" cy="0"/>
        </a:xfrm>
      </p:grpSpPr>
      <p:sp>
        <p:nvSpPr>
          <p:cNvPr id="256" name="Google Shape;256;p63"/>
          <p:cNvSpPr txBox="1">
            <a:spLocks noGrp="1"/>
          </p:cNvSpPr>
          <p:nvPr>
            <p:ph type="title"/>
          </p:nvPr>
        </p:nvSpPr>
        <p:spPr>
          <a:xfrm>
            <a:off x="838200" y="914400"/>
            <a:ext cx="16611600" cy="841200"/>
          </a:xfrm>
          <a:prstGeom prst="rect">
            <a:avLst/>
          </a:prstGeom>
          <a:noFill/>
          <a:ln>
            <a:noFill/>
          </a:ln>
        </p:spPr>
        <p:txBody>
          <a:bodyPr spcFirstLastPara="1" wrap="square" lIns="0" tIns="91400" rIns="182850" bIns="91400" anchor="b"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257" name="Google Shape;257;p63"/>
          <p:cNvSpPr txBox="1">
            <a:spLocks noGrp="1"/>
          </p:cNvSpPr>
          <p:nvPr>
            <p:ph type="body" idx="1"/>
          </p:nvPr>
        </p:nvSpPr>
        <p:spPr>
          <a:xfrm>
            <a:off x="838200" y="1828800"/>
            <a:ext cx="16611600" cy="616200"/>
          </a:xfrm>
          <a:prstGeom prst="rect">
            <a:avLst/>
          </a:prstGeom>
          <a:noFill/>
          <a:ln>
            <a:noFill/>
          </a:ln>
        </p:spPr>
        <p:txBody>
          <a:bodyPr spcFirstLastPara="1" wrap="square" lIns="0" tIns="45700" rIns="182850" bIns="91400" anchor="t" anchorCtr="0">
            <a:noAutofit/>
          </a:bodyPr>
          <a:lstStyle>
            <a:lvl1pPr marL="457200" lvl="0" indent="-228600" algn="l">
              <a:lnSpc>
                <a:spcPct val="100000"/>
              </a:lnSpc>
              <a:spcBef>
                <a:spcPts val="90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258" name="Google Shape;258;p63"/>
          <p:cNvSpPr txBox="1">
            <a:spLocks noGrp="1"/>
          </p:cNvSpPr>
          <p:nvPr>
            <p:ph type="body" idx="2"/>
          </p:nvPr>
        </p:nvSpPr>
        <p:spPr>
          <a:xfrm>
            <a:off x="838200" y="3207542"/>
            <a:ext cx="38766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A5A5A5"/>
              </a:buClr>
              <a:buSzPts val="2800"/>
              <a:buFont typeface="Roboto"/>
              <a:buChar char="•"/>
              <a:defRPr sz="3600">
                <a:solidFill>
                  <a:srgbClr val="7F7F7F"/>
                </a:solidFill>
              </a:defRPr>
            </a:lvl1pPr>
            <a:lvl2pPr marL="914400" lvl="1" indent="-406400" algn="l">
              <a:lnSpc>
                <a:spcPct val="100000"/>
              </a:lnSpc>
              <a:spcBef>
                <a:spcPts val="800"/>
              </a:spcBef>
              <a:spcAft>
                <a:spcPts val="0"/>
              </a:spcAft>
              <a:buClr>
                <a:srgbClr val="A5A5A5"/>
              </a:buClr>
              <a:buSzPts val="2800"/>
              <a:buChar char="–"/>
              <a:defRPr sz="3600">
                <a:solidFill>
                  <a:srgbClr val="7F7F7F"/>
                </a:solidFill>
              </a:defRPr>
            </a:lvl2pPr>
            <a:lvl3pPr marL="1371600" lvl="2" indent="-406400" algn="l">
              <a:lnSpc>
                <a:spcPct val="100000"/>
              </a:lnSpc>
              <a:spcBef>
                <a:spcPts val="600"/>
              </a:spcBef>
              <a:spcAft>
                <a:spcPts val="0"/>
              </a:spcAft>
              <a:buClr>
                <a:srgbClr val="A5A5A5"/>
              </a:buClr>
              <a:buSzPts val="2800"/>
              <a:buChar char="•"/>
              <a:defRPr sz="3600">
                <a:solidFill>
                  <a:srgbClr val="7F7F7F"/>
                </a:solidFill>
              </a:defRPr>
            </a:lvl3pPr>
            <a:lvl4pPr marL="1828800" lvl="3" indent="-406400" algn="l">
              <a:lnSpc>
                <a:spcPct val="100000"/>
              </a:lnSpc>
              <a:spcBef>
                <a:spcPts val="600"/>
              </a:spcBef>
              <a:spcAft>
                <a:spcPts val="0"/>
              </a:spcAft>
              <a:buClr>
                <a:srgbClr val="A5A5A5"/>
              </a:buClr>
              <a:buSzPts val="2800"/>
              <a:buChar char="–"/>
              <a:defRPr sz="3600">
                <a:solidFill>
                  <a:srgbClr val="7F7F7F"/>
                </a:solidFill>
              </a:defRPr>
            </a:lvl4pPr>
            <a:lvl5pPr marL="2286000" lvl="4" indent="-406400" algn="l">
              <a:lnSpc>
                <a:spcPct val="100000"/>
              </a:lnSpc>
              <a:spcBef>
                <a:spcPts val="600"/>
              </a:spcBef>
              <a:spcAft>
                <a:spcPts val="0"/>
              </a:spcAft>
              <a:buClr>
                <a:srgbClr val="A5A5A5"/>
              </a:buClr>
              <a:buSzPts val="2800"/>
              <a:buFont typeface="Roboto"/>
              <a:buChar char="•"/>
              <a:defRPr sz="3600">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259" name="Google Shape;259;p63"/>
          <p:cNvSpPr txBox="1">
            <a:spLocks noGrp="1"/>
          </p:cNvSpPr>
          <p:nvPr>
            <p:ph type="body" idx="3"/>
          </p:nvPr>
        </p:nvSpPr>
        <p:spPr>
          <a:xfrm>
            <a:off x="5082232" y="3207542"/>
            <a:ext cx="38766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A5A5A5"/>
              </a:buClr>
              <a:buSzPts val="2800"/>
              <a:buFont typeface="Roboto"/>
              <a:buChar char="•"/>
              <a:defRPr sz="3600">
                <a:solidFill>
                  <a:srgbClr val="7F7F7F"/>
                </a:solidFill>
              </a:defRPr>
            </a:lvl1pPr>
            <a:lvl2pPr marL="914400" lvl="1" indent="-406400" algn="l">
              <a:lnSpc>
                <a:spcPct val="100000"/>
              </a:lnSpc>
              <a:spcBef>
                <a:spcPts val="800"/>
              </a:spcBef>
              <a:spcAft>
                <a:spcPts val="0"/>
              </a:spcAft>
              <a:buClr>
                <a:srgbClr val="A5A5A5"/>
              </a:buClr>
              <a:buSzPts val="2800"/>
              <a:buChar char="–"/>
              <a:defRPr sz="3600">
                <a:solidFill>
                  <a:srgbClr val="7F7F7F"/>
                </a:solidFill>
              </a:defRPr>
            </a:lvl2pPr>
            <a:lvl3pPr marL="1371600" lvl="2" indent="-406400" algn="l">
              <a:lnSpc>
                <a:spcPct val="100000"/>
              </a:lnSpc>
              <a:spcBef>
                <a:spcPts val="600"/>
              </a:spcBef>
              <a:spcAft>
                <a:spcPts val="0"/>
              </a:spcAft>
              <a:buClr>
                <a:srgbClr val="A5A5A5"/>
              </a:buClr>
              <a:buSzPts val="2800"/>
              <a:buChar char="•"/>
              <a:defRPr sz="3600">
                <a:solidFill>
                  <a:srgbClr val="7F7F7F"/>
                </a:solidFill>
              </a:defRPr>
            </a:lvl3pPr>
            <a:lvl4pPr marL="1828800" lvl="3" indent="-406400" algn="l">
              <a:lnSpc>
                <a:spcPct val="100000"/>
              </a:lnSpc>
              <a:spcBef>
                <a:spcPts val="600"/>
              </a:spcBef>
              <a:spcAft>
                <a:spcPts val="0"/>
              </a:spcAft>
              <a:buClr>
                <a:srgbClr val="A5A5A5"/>
              </a:buClr>
              <a:buSzPts val="2800"/>
              <a:buChar char="–"/>
              <a:defRPr sz="3600">
                <a:solidFill>
                  <a:srgbClr val="7F7F7F"/>
                </a:solidFill>
              </a:defRPr>
            </a:lvl4pPr>
            <a:lvl5pPr marL="2286000" lvl="4" indent="-412750" algn="l">
              <a:lnSpc>
                <a:spcPct val="100000"/>
              </a:lnSpc>
              <a:spcBef>
                <a:spcPts val="600"/>
              </a:spcBef>
              <a:spcAft>
                <a:spcPts val="0"/>
              </a:spcAft>
              <a:buClr>
                <a:srgbClr val="A5A5A5"/>
              </a:buClr>
              <a:buSzPts val="2900"/>
              <a:buFont typeface="Roboto"/>
              <a:buChar char="•"/>
              <a:defRPr sz="3600">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260" name="Google Shape;260;p63"/>
          <p:cNvSpPr txBox="1">
            <a:spLocks noGrp="1"/>
          </p:cNvSpPr>
          <p:nvPr>
            <p:ph type="body" idx="4"/>
          </p:nvPr>
        </p:nvSpPr>
        <p:spPr>
          <a:xfrm>
            <a:off x="9357668" y="3207542"/>
            <a:ext cx="38766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A5A5A5"/>
              </a:buClr>
              <a:buSzPts val="2800"/>
              <a:buFont typeface="Roboto"/>
              <a:buChar char="•"/>
              <a:defRPr sz="3600">
                <a:solidFill>
                  <a:srgbClr val="7F7F7F"/>
                </a:solidFill>
              </a:defRPr>
            </a:lvl1pPr>
            <a:lvl2pPr marL="914400" lvl="1" indent="-406400" algn="l">
              <a:lnSpc>
                <a:spcPct val="100000"/>
              </a:lnSpc>
              <a:spcBef>
                <a:spcPts val="800"/>
              </a:spcBef>
              <a:spcAft>
                <a:spcPts val="0"/>
              </a:spcAft>
              <a:buClr>
                <a:srgbClr val="A5A5A5"/>
              </a:buClr>
              <a:buSzPts val="2800"/>
              <a:buChar char="–"/>
              <a:defRPr sz="3600">
                <a:solidFill>
                  <a:srgbClr val="7F7F7F"/>
                </a:solidFill>
              </a:defRPr>
            </a:lvl2pPr>
            <a:lvl3pPr marL="1371600" lvl="2" indent="-406400" algn="l">
              <a:lnSpc>
                <a:spcPct val="100000"/>
              </a:lnSpc>
              <a:spcBef>
                <a:spcPts val="600"/>
              </a:spcBef>
              <a:spcAft>
                <a:spcPts val="0"/>
              </a:spcAft>
              <a:buClr>
                <a:srgbClr val="A5A5A5"/>
              </a:buClr>
              <a:buSzPts val="2800"/>
              <a:buChar char="•"/>
              <a:defRPr sz="3600">
                <a:solidFill>
                  <a:srgbClr val="7F7F7F"/>
                </a:solidFill>
              </a:defRPr>
            </a:lvl3pPr>
            <a:lvl4pPr marL="1828800" lvl="3" indent="-406400" algn="l">
              <a:lnSpc>
                <a:spcPct val="100000"/>
              </a:lnSpc>
              <a:spcBef>
                <a:spcPts val="600"/>
              </a:spcBef>
              <a:spcAft>
                <a:spcPts val="0"/>
              </a:spcAft>
              <a:buClr>
                <a:srgbClr val="A5A5A5"/>
              </a:buClr>
              <a:buSzPts val="2800"/>
              <a:buChar char="–"/>
              <a:defRPr sz="3600">
                <a:solidFill>
                  <a:srgbClr val="7F7F7F"/>
                </a:solidFill>
              </a:defRPr>
            </a:lvl4pPr>
            <a:lvl5pPr marL="2286000" lvl="4" indent="-406400" algn="l">
              <a:lnSpc>
                <a:spcPct val="100000"/>
              </a:lnSpc>
              <a:spcBef>
                <a:spcPts val="600"/>
              </a:spcBef>
              <a:spcAft>
                <a:spcPts val="0"/>
              </a:spcAft>
              <a:buClr>
                <a:srgbClr val="A5A5A5"/>
              </a:buClr>
              <a:buSzPts val="2800"/>
              <a:buFont typeface="Roboto"/>
              <a:buChar char="•"/>
              <a:defRPr sz="3600">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261" name="Google Shape;261;p63"/>
          <p:cNvSpPr txBox="1">
            <a:spLocks noGrp="1"/>
          </p:cNvSpPr>
          <p:nvPr>
            <p:ph type="body" idx="5"/>
          </p:nvPr>
        </p:nvSpPr>
        <p:spPr>
          <a:xfrm>
            <a:off x="13573381" y="3207542"/>
            <a:ext cx="3876600" cy="58524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A5A5A5"/>
              </a:buClr>
              <a:buSzPts val="2800"/>
              <a:buFont typeface="Roboto"/>
              <a:buChar char="•"/>
              <a:defRPr sz="3600">
                <a:solidFill>
                  <a:srgbClr val="7F7F7F"/>
                </a:solidFill>
              </a:defRPr>
            </a:lvl1pPr>
            <a:lvl2pPr marL="914400" lvl="1" indent="-406400" algn="l">
              <a:lnSpc>
                <a:spcPct val="100000"/>
              </a:lnSpc>
              <a:spcBef>
                <a:spcPts val="800"/>
              </a:spcBef>
              <a:spcAft>
                <a:spcPts val="0"/>
              </a:spcAft>
              <a:buClr>
                <a:srgbClr val="A5A5A5"/>
              </a:buClr>
              <a:buSzPts val="2800"/>
              <a:buChar char="–"/>
              <a:defRPr sz="3600">
                <a:solidFill>
                  <a:srgbClr val="7F7F7F"/>
                </a:solidFill>
              </a:defRPr>
            </a:lvl2pPr>
            <a:lvl3pPr marL="1371600" lvl="2" indent="-406400" algn="l">
              <a:lnSpc>
                <a:spcPct val="100000"/>
              </a:lnSpc>
              <a:spcBef>
                <a:spcPts val="600"/>
              </a:spcBef>
              <a:spcAft>
                <a:spcPts val="0"/>
              </a:spcAft>
              <a:buClr>
                <a:srgbClr val="A5A5A5"/>
              </a:buClr>
              <a:buSzPts val="2800"/>
              <a:buFont typeface="Roboto"/>
              <a:buChar char="•"/>
              <a:defRPr sz="3600">
                <a:solidFill>
                  <a:srgbClr val="7F7F7F"/>
                </a:solidFill>
              </a:defRPr>
            </a:lvl3pPr>
            <a:lvl4pPr marL="1828800" lvl="3" indent="-406400" algn="l">
              <a:lnSpc>
                <a:spcPct val="100000"/>
              </a:lnSpc>
              <a:spcBef>
                <a:spcPts val="600"/>
              </a:spcBef>
              <a:spcAft>
                <a:spcPts val="0"/>
              </a:spcAft>
              <a:buClr>
                <a:srgbClr val="A5A5A5"/>
              </a:buClr>
              <a:buSzPts val="2800"/>
              <a:buChar char="–"/>
              <a:defRPr sz="3600">
                <a:solidFill>
                  <a:srgbClr val="7F7F7F"/>
                </a:solidFill>
              </a:defRPr>
            </a:lvl4pPr>
            <a:lvl5pPr marL="2286000" lvl="4" indent="-406400" algn="l">
              <a:lnSpc>
                <a:spcPct val="100000"/>
              </a:lnSpc>
              <a:spcBef>
                <a:spcPts val="600"/>
              </a:spcBef>
              <a:spcAft>
                <a:spcPts val="0"/>
              </a:spcAft>
              <a:buClr>
                <a:srgbClr val="A5A5A5"/>
              </a:buClr>
              <a:buSzPts val="2800"/>
              <a:buFont typeface="Roboto"/>
              <a:buChar char="•"/>
              <a:defRPr sz="3600">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cxnSp>
        <p:nvCxnSpPr>
          <p:cNvPr id="262" name="Google Shape;262;p63"/>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pic>
        <p:nvPicPr>
          <p:cNvPr id="263" name="Google Shape;263;p63"/>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264" name="Google Shape;264;p63"/>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265" name="Google Shape;265;p63"/>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266" name="Google Shape;266;p63"/>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enter Data Line">
  <p:cSld name="Center Diagonal">
    <p:spTree>
      <p:nvGrpSpPr>
        <p:cNvPr id="1" name="Shape 267"/>
        <p:cNvGrpSpPr/>
        <p:nvPr/>
      </p:nvGrpSpPr>
      <p:grpSpPr>
        <a:xfrm>
          <a:off x="0" y="0"/>
          <a:ext cx="0" cy="0"/>
          <a:chOff x="0" y="0"/>
          <a:chExt cx="0" cy="0"/>
        </a:xfrm>
      </p:grpSpPr>
      <p:sp>
        <p:nvSpPr>
          <p:cNvPr id="268" name="Google Shape;268;p64"/>
          <p:cNvSpPr/>
          <p:nvPr/>
        </p:nvSpPr>
        <p:spPr>
          <a:xfrm>
            <a:off x="0" y="12684"/>
            <a:ext cx="18272960" cy="10274314"/>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F2F2F2">
              <a:alpha val="77647"/>
            </a:srgbClr>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pic>
        <p:nvPicPr>
          <p:cNvPr id="269" name="Google Shape;269;p64"/>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270" name="Google Shape;270;p64"/>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271" name="Google Shape;271;p64"/>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272" name="Google Shape;272;p64"/>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er Slide">
  <p:cSld name="Customer Slide">
    <p:spTree>
      <p:nvGrpSpPr>
        <p:cNvPr id="1" name="Shape 273"/>
        <p:cNvGrpSpPr/>
        <p:nvPr/>
      </p:nvGrpSpPr>
      <p:grpSpPr>
        <a:xfrm>
          <a:off x="0" y="0"/>
          <a:ext cx="0" cy="0"/>
          <a:chOff x="0" y="0"/>
          <a:chExt cx="0" cy="0"/>
        </a:xfrm>
      </p:grpSpPr>
      <p:sp>
        <p:nvSpPr>
          <p:cNvPr id="274" name="Google Shape;274;p65"/>
          <p:cNvSpPr/>
          <p:nvPr/>
        </p:nvSpPr>
        <p:spPr>
          <a:xfrm>
            <a:off x="838200" y="1707356"/>
            <a:ext cx="4804200" cy="7315200"/>
          </a:xfrm>
          <a:prstGeom prst="rect">
            <a:avLst/>
          </a:prstGeom>
          <a:solidFill>
            <a:schemeClr val="lt1"/>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275" name="Google Shape;275;p65"/>
          <p:cNvSpPr txBox="1">
            <a:spLocks noGrp="1"/>
          </p:cNvSpPr>
          <p:nvPr>
            <p:ph type="title"/>
          </p:nvPr>
        </p:nvSpPr>
        <p:spPr>
          <a:xfrm>
            <a:off x="1031016" y="3951402"/>
            <a:ext cx="4393200" cy="1397400"/>
          </a:xfrm>
          <a:prstGeom prst="rect">
            <a:avLst/>
          </a:prstGeom>
          <a:noFill/>
          <a:ln>
            <a:noFill/>
          </a:ln>
        </p:spPr>
        <p:txBody>
          <a:bodyPr spcFirstLastPara="1" wrap="square" lIns="182850" tIns="91400" rIns="182850" bIns="91400" anchor="b" anchorCtr="0">
            <a:noAutofit/>
          </a:bodyPr>
          <a:lstStyle>
            <a:lvl1pPr marR="0" lvl="0" algn="l" rtl="0">
              <a:lnSpc>
                <a:spcPct val="80000"/>
              </a:lnSpc>
              <a:spcBef>
                <a:spcPts val="0"/>
              </a:spcBef>
              <a:spcAft>
                <a:spcPts val="0"/>
              </a:spcAft>
              <a:buClr>
                <a:srgbClr val="7F7F7F"/>
              </a:buClr>
              <a:buSzPts val="2400"/>
              <a:buFont typeface="Lato"/>
              <a:buNone/>
              <a:defRPr sz="2400" b="0" i="0" u="none" strike="noStrike" cap="none">
                <a:solidFill>
                  <a:srgbClr val="7F7F7F"/>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276" name="Google Shape;276;p65"/>
          <p:cNvSpPr txBox="1">
            <a:spLocks noGrp="1"/>
          </p:cNvSpPr>
          <p:nvPr>
            <p:ph type="body" idx="1"/>
          </p:nvPr>
        </p:nvSpPr>
        <p:spPr>
          <a:xfrm>
            <a:off x="1031016" y="1844566"/>
            <a:ext cx="4393200" cy="2001000"/>
          </a:xfrm>
          <a:prstGeom prst="rect">
            <a:avLst/>
          </a:prstGeom>
          <a:noFill/>
          <a:ln>
            <a:noFill/>
          </a:ln>
        </p:spPr>
        <p:txBody>
          <a:bodyPr spcFirstLastPara="1" wrap="square" lIns="182850" tIns="91400" rIns="182850" bIns="91400" anchor="t" anchorCtr="0">
            <a:noAutofit/>
          </a:bodyPr>
          <a:lstStyle>
            <a:lvl1pPr marL="457200" lvl="0" indent="-228600" algn="l">
              <a:lnSpc>
                <a:spcPct val="90000"/>
              </a:lnSpc>
              <a:spcBef>
                <a:spcPts val="900"/>
              </a:spcBef>
              <a:spcAft>
                <a:spcPts val="0"/>
              </a:spcAft>
              <a:buSzPts val="1900"/>
              <a:buNone/>
              <a:defRPr sz="2400" b="0" i="0">
                <a:solidFill>
                  <a:srgbClr val="7F7F7F"/>
                </a:solidFill>
                <a:latin typeface="Roboto Medium"/>
                <a:ea typeface="Roboto Medium"/>
                <a:cs typeface="Roboto Medium"/>
                <a:sym typeface="Roboto Medium"/>
              </a:defRPr>
            </a:lvl1pPr>
            <a:lvl2pPr marL="914400" lvl="1" indent="-406400" algn="l">
              <a:lnSpc>
                <a:spcPct val="100000"/>
              </a:lnSpc>
              <a:spcBef>
                <a:spcPts val="800"/>
              </a:spcBef>
              <a:spcAft>
                <a:spcPts val="0"/>
              </a:spcAft>
              <a:buSzPts val="2800"/>
              <a:buChar char="–"/>
              <a:defRPr/>
            </a:lvl2pPr>
            <a:lvl3pPr marL="1371600" lvl="2" indent="-406400" algn="l">
              <a:lnSpc>
                <a:spcPct val="100000"/>
              </a:lnSpc>
              <a:spcBef>
                <a:spcPts val="600"/>
              </a:spcBef>
              <a:spcAft>
                <a:spcPts val="0"/>
              </a:spcAft>
              <a:buSzPts val="2800"/>
              <a:buFont typeface="Roboto"/>
              <a:buChar char="•"/>
              <a:defRPr/>
            </a:lvl3pPr>
            <a:lvl4pPr marL="1828800" lvl="3" indent="-406400" algn="l">
              <a:lnSpc>
                <a:spcPct val="100000"/>
              </a:lnSpc>
              <a:spcBef>
                <a:spcPts val="600"/>
              </a:spcBef>
              <a:spcAft>
                <a:spcPts val="0"/>
              </a:spcAft>
              <a:buSzPts val="2800"/>
              <a:buChar char="–"/>
              <a:defRPr/>
            </a:lvl4pPr>
            <a:lvl5pPr marL="2286000" lvl="4" indent="-406400" algn="l">
              <a:lnSpc>
                <a:spcPct val="100000"/>
              </a:lnSpc>
              <a:spcBef>
                <a:spcPts val="600"/>
              </a:spcBef>
              <a:spcAft>
                <a:spcPts val="0"/>
              </a:spcAft>
              <a:buSzPts val="2800"/>
              <a:buFont typeface="Roboto"/>
              <a:buChar char="•"/>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277" name="Google Shape;277;p65"/>
          <p:cNvSpPr txBox="1">
            <a:spLocks noGrp="1"/>
          </p:cNvSpPr>
          <p:nvPr>
            <p:ph type="body" idx="2"/>
          </p:nvPr>
        </p:nvSpPr>
        <p:spPr>
          <a:xfrm>
            <a:off x="1016794" y="5447370"/>
            <a:ext cx="4407600" cy="3473400"/>
          </a:xfrm>
          <a:prstGeom prst="rect">
            <a:avLst/>
          </a:prstGeom>
          <a:noFill/>
          <a:ln>
            <a:noFill/>
          </a:ln>
        </p:spPr>
        <p:txBody>
          <a:bodyPr spcFirstLastPara="1" wrap="square" lIns="182850" tIns="91400" rIns="182850" bIns="91400" anchor="t" anchorCtr="0">
            <a:noAutofit/>
          </a:bodyPr>
          <a:lstStyle>
            <a:lvl1pPr marL="457200" lvl="0" indent="-342900" algn="l">
              <a:lnSpc>
                <a:spcPct val="100000"/>
              </a:lnSpc>
              <a:spcBef>
                <a:spcPts val="900"/>
              </a:spcBef>
              <a:spcAft>
                <a:spcPts val="0"/>
              </a:spcAft>
              <a:buClr>
                <a:srgbClr val="BFBFBF"/>
              </a:buClr>
              <a:buSzPts val="1800"/>
              <a:buChar char="•"/>
              <a:defRPr sz="2200" b="0" i="0">
                <a:solidFill>
                  <a:srgbClr val="7F7F7F"/>
                </a:solidFill>
                <a:latin typeface="Roboto"/>
                <a:ea typeface="Roboto"/>
                <a:cs typeface="Roboto"/>
                <a:sym typeface="Roboto"/>
              </a:defRPr>
            </a:lvl1pPr>
            <a:lvl2pPr marL="914400" lvl="1" indent="-342900" algn="l">
              <a:lnSpc>
                <a:spcPct val="100000"/>
              </a:lnSpc>
              <a:spcBef>
                <a:spcPts val="800"/>
              </a:spcBef>
              <a:spcAft>
                <a:spcPts val="0"/>
              </a:spcAft>
              <a:buClr>
                <a:srgbClr val="BFBFBF"/>
              </a:buClr>
              <a:buSzPts val="1800"/>
              <a:buChar char="–"/>
              <a:defRPr sz="2200" b="0" i="0">
                <a:solidFill>
                  <a:srgbClr val="7F7F7F"/>
                </a:solidFill>
                <a:latin typeface="Roboto"/>
                <a:ea typeface="Roboto"/>
                <a:cs typeface="Roboto"/>
                <a:sym typeface="Roboto"/>
              </a:defRPr>
            </a:lvl2pPr>
            <a:lvl3pPr marL="1371600" lvl="2" indent="-342900" algn="l">
              <a:lnSpc>
                <a:spcPct val="100000"/>
              </a:lnSpc>
              <a:spcBef>
                <a:spcPts val="600"/>
              </a:spcBef>
              <a:spcAft>
                <a:spcPts val="0"/>
              </a:spcAft>
              <a:buClr>
                <a:srgbClr val="BFBFBF"/>
              </a:buClr>
              <a:buSzPts val="1800"/>
              <a:buChar char="•"/>
              <a:defRPr sz="2200" b="0" i="0">
                <a:solidFill>
                  <a:srgbClr val="7F7F7F"/>
                </a:solidFill>
                <a:latin typeface="Roboto"/>
                <a:ea typeface="Roboto"/>
                <a:cs typeface="Roboto"/>
                <a:sym typeface="Roboto"/>
              </a:defRPr>
            </a:lvl3pPr>
            <a:lvl4pPr marL="1828800" lvl="3" indent="-349250" algn="l">
              <a:lnSpc>
                <a:spcPct val="100000"/>
              </a:lnSpc>
              <a:spcBef>
                <a:spcPts val="600"/>
              </a:spcBef>
              <a:spcAft>
                <a:spcPts val="0"/>
              </a:spcAft>
              <a:buClr>
                <a:schemeClr val="accent6"/>
              </a:buClr>
              <a:buSzPts val="1900"/>
              <a:buChar char="–"/>
              <a:defRPr sz="2400" b="0" i="0">
                <a:solidFill>
                  <a:schemeClr val="accent6"/>
                </a:solidFill>
                <a:latin typeface="Roboto"/>
                <a:ea typeface="Roboto"/>
                <a:cs typeface="Roboto"/>
                <a:sym typeface="Roboto"/>
              </a:defRPr>
            </a:lvl4pPr>
            <a:lvl5pPr marL="2286000" lvl="4" indent="-349250" algn="l">
              <a:lnSpc>
                <a:spcPct val="100000"/>
              </a:lnSpc>
              <a:spcBef>
                <a:spcPts val="600"/>
              </a:spcBef>
              <a:spcAft>
                <a:spcPts val="0"/>
              </a:spcAft>
              <a:buClr>
                <a:schemeClr val="accent6"/>
              </a:buClr>
              <a:buSzPts val="1900"/>
              <a:buChar char="•"/>
              <a:defRPr sz="2400" b="0" i="0">
                <a:solidFill>
                  <a:schemeClr val="accent6"/>
                </a:solidFill>
                <a:latin typeface="Roboto"/>
                <a:ea typeface="Roboto"/>
                <a:cs typeface="Roboto"/>
                <a:sym typeface="Roboto"/>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cxnSp>
        <p:nvCxnSpPr>
          <p:cNvPr id="278" name="Google Shape;278;p65"/>
          <p:cNvCxnSpPr/>
          <p:nvPr/>
        </p:nvCxnSpPr>
        <p:spPr>
          <a:xfrm>
            <a:off x="5928360" y="824340"/>
            <a:ext cx="11521200" cy="0"/>
          </a:xfrm>
          <a:prstGeom prst="straightConnector1">
            <a:avLst/>
          </a:prstGeom>
          <a:noFill/>
          <a:ln w="9525" cap="flat" cmpd="sng">
            <a:solidFill>
              <a:srgbClr val="7F7F7F"/>
            </a:solidFill>
            <a:prstDash val="solid"/>
            <a:round/>
            <a:headEnd type="none" w="sm" len="sm"/>
            <a:tailEnd type="none" w="sm" len="sm"/>
          </a:ln>
        </p:spPr>
      </p:cxnSp>
      <p:pic>
        <p:nvPicPr>
          <p:cNvPr id="279" name="Google Shape;279;p65"/>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280" name="Google Shape;280;p65"/>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281" name="Google Shape;281;p65"/>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282" name="Google Shape;282;p65"/>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cxnSp>
        <p:nvCxnSpPr>
          <p:cNvPr id="283" name="Google Shape;283;p65"/>
          <p:cNvCxnSpPr/>
          <p:nvPr/>
        </p:nvCxnSpPr>
        <p:spPr>
          <a:xfrm>
            <a:off x="838200" y="824340"/>
            <a:ext cx="4755000" cy="0"/>
          </a:xfrm>
          <a:prstGeom prst="straightConnector1">
            <a:avLst/>
          </a:prstGeom>
          <a:noFill/>
          <a:ln w="9525" cap="flat" cmpd="sng">
            <a:solidFill>
              <a:srgbClr val="D8D8D8"/>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ement &amp; Quotes">
  <p:cSld name="Statement &amp; Quotes">
    <p:spTree>
      <p:nvGrpSpPr>
        <p:cNvPr id="1" name="Shape 284"/>
        <p:cNvGrpSpPr/>
        <p:nvPr/>
      </p:nvGrpSpPr>
      <p:grpSpPr>
        <a:xfrm>
          <a:off x="0" y="0"/>
          <a:ext cx="0" cy="0"/>
          <a:chOff x="0" y="0"/>
          <a:chExt cx="0" cy="0"/>
        </a:xfrm>
      </p:grpSpPr>
      <p:pic>
        <p:nvPicPr>
          <p:cNvPr id="285" name="Google Shape;285;p66"/>
          <p:cNvPicPr preferRelativeResize="0"/>
          <p:nvPr/>
        </p:nvPicPr>
        <p:blipFill rotWithShape="1">
          <a:blip r:embed="rId2">
            <a:alphaModFix amt="56000"/>
          </a:blip>
          <a:srcRect/>
          <a:stretch/>
        </p:blipFill>
        <p:spPr>
          <a:xfrm>
            <a:off x="0" y="0"/>
            <a:ext cx="18287996" cy="10287004"/>
          </a:xfrm>
          <a:prstGeom prst="rect">
            <a:avLst/>
          </a:prstGeom>
          <a:noFill/>
          <a:ln>
            <a:noFill/>
          </a:ln>
        </p:spPr>
      </p:pic>
      <p:pic>
        <p:nvPicPr>
          <p:cNvPr id="286" name="Google Shape;286;p66"/>
          <p:cNvPicPr preferRelativeResize="0"/>
          <p:nvPr/>
        </p:nvPicPr>
        <p:blipFill rotWithShape="1">
          <a:blip r:embed="rId3">
            <a:alphaModFix/>
          </a:blip>
          <a:srcRect/>
          <a:stretch/>
        </p:blipFill>
        <p:spPr>
          <a:xfrm>
            <a:off x="0" y="9281160"/>
            <a:ext cx="13814387" cy="1005840"/>
          </a:xfrm>
          <a:prstGeom prst="rect">
            <a:avLst/>
          </a:prstGeom>
          <a:noFill/>
          <a:ln>
            <a:noFill/>
          </a:ln>
        </p:spPr>
      </p:pic>
      <p:sp>
        <p:nvSpPr>
          <p:cNvPr id="287" name="Google Shape;287;p66"/>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288" name="Google Shape;288;p66"/>
          <p:cNvSpPr txBox="1">
            <a:spLocks noGrp="1"/>
          </p:cNvSpPr>
          <p:nvPr>
            <p:ph type="body" idx="1"/>
          </p:nvPr>
        </p:nvSpPr>
        <p:spPr>
          <a:xfrm>
            <a:off x="1554480" y="2103998"/>
            <a:ext cx="15178800" cy="4389000"/>
          </a:xfrm>
          <a:prstGeom prst="rect">
            <a:avLst/>
          </a:prstGeom>
          <a:noFill/>
          <a:ln>
            <a:noFill/>
          </a:ln>
        </p:spPr>
        <p:txBody>
          <a:bodyPr spcFirstLastPara="1" wrap="square" lIns="0" tIns="365750" rIns="0" bIns="365750" anchor="b" anchorCtr="0">
            <a:noAutofit/>
          </a:bodyPr>
          <a:lstStyle>
            <a:lvl1pPr marL="457200" lvl="0" indent="-228600" algn="ctr">
              <a:lnSpc>
                <a:spcPct val="90000"/>
              </a:lnSpc>
              <a:spcBef>
                <a:spcPts val="900"/>
              </a:spcBef>
              <a:spcAft>
                <a:spcPts val="0"/>
              </a:spcAft>
              <a:buSzPts val="5800"/>
              <a:buNone/>
              <a:defRPr sz="7200" b="0" i="0" cap="none">
                <a:solidFill>
                  <a:schemeClr val="dk1"/>
                </a:solidFill>
                <a:latin typeface="Lato"/>
                <a:ea typeface="Lato"/>
                <a:cs typeface="Lato"/>
                <a:sym typeface="Lato"/>
              </a:defRPr>
            </a:lvl1pPr>
            <a:lvl2pPr marL="914400" lvl="1" indent="-406400" algn="l">
              <a:lnSpc>
                <a:spcPct val="100000"/>
              </a:lnSpc>
              <a:spcBef>
                <a:spcPts val="800"/>
              </a:spcBef>
              <a:spcAft>
                <a:spcPts val="0"/>
              </a:spcAft>
              <a:buSzPts val="2800"/>
              <a:buChar char="–"/>
              <a:defRPr/>
            </a:lvl2pPr>
            <a:lvl3pPr marL="1371600" lvl="2" indent="-406400" algn="l">
              <a:lnSpc>
                <a:spcPct val="100000"/>
              </a:lnSpc>
              <a:spcBef>
                <a:spcPts val="600"/>
              </a:spcBef>
              <a:spcAft>
                <a:spcPts val="0"/>
              </a:spcAft>
              <a:buSzPts val="2800"/>
              <a:buFont typeface="Roboto"/>
              <a:buChar char="•"/>
              <a:defRPr/>
            </a:lvl3pPr>
            <a:lvl4pPr marL="1828800" lvl="3" indent="-406400" algn="l">
              <a:lnSpc>
                <a:spcPct val="100000"/>
              </a:lnSpc>
              <a:spcBef>
                <a:spcPts val="600"/>
              </a:spcBef>
              <a:spcAft>
                <a:spcPts val="0"/>
              </a:spcAft>
              <a:buSzPts val="2800"/>
              <a:buChar char="–"/>
              <a:defRPr/>
            </a:lvl4pPr>
            <a:lvl5pPr marL="2286000" lvl="4" indent="-406400" algn="l">
              <a:lnSpc>
                <a:spcPct val="100000"/>
              </a:lnSpc>
              <a:spcBef>
                <a:spcPts val="600"/>
              </a:spcBef>
              <a:spcAft>
                <a:spcPts val="0"/>
              </a:spcAft>
              <a:buSzPts val="2800"/>
              <a:buFont typeface="Roboto"/>
              <a:buChar char="•"/>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289" name="Google Shape;289;p66"/>
          <p:cNvSpPr txBox="1">
            <a:spLocks noGrp="1"/>
          </p:cNvSpPr>
          <p:nvPr>
            <p:ph type="body" idx="2"/>
          </p:nvPr>
        </p:nvSpPr>
        <p:spPr>
          <a:xfrm>
            <a:off x="1554480" y="6492240"/>
            <a:ext cx="15178800" cy="731400"/>
          </a:xfrm>
          <a:prstGeom prst="rect">
            <a:avLst/>
          </a:prstGeom>
          <a:noFill/>
          <a:ln>
            <a:noFill/>
          </a:ln>
        </p:spPr>
        <p:txBody>
          <a:bodyPr spcFirstLastPara="1" wrap="square" lIns="0" tIns="45700" rIns="182850" bIns="91400" anchor="t" anchorCtr="0">
            <a:noAutofit/>
          </a:bodyPr>
          <a:lstStyle>
            <a:lvl1pPr marL="457200" lvl="0" indent="-228600" algn="ctr">
              <a:lnSpc>
                <a:spcPct val="100000"/>
              </a:lnSpc>
              <a:spcBef>
                <a:spcPts val="900"/>
              </a:spcBef>
              <a:spcAft>
                <a:spcPts val="0"/>
              </a:spcAft>
              <a:buSzPts val="2900"/>
              <a:buNone/>
              <a:defRPr sz="3600" b="0" i="0">
                <a:solidFill>
                  <a:srgbClr val="A5A5A5"/>
                </a:solidFill>
                <a:latin typeface="Roboto"/>
                <a:ea typeface="Roboto"/>
                <a:cs typeface="Roboto"/>
                <a:sym typeface="Robo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290" name="Google Shape;290;p66"/>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291" name="Google Shape;291;p66"/>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tatement &amp; Quotes (IMAGE)">
  <p:cSld name="Statement &amp; Quotes (IMAGE)">
    <p:spTree>
      <p:nvGrpSpPr>
        <p:cNvPr id="1" name="Shape 292"/>
        <p:cNvGrpSpPr/>
        <p:nvPr/>
      </p:nvGrpSpPr>
      <p:grpSpPr>
        <a:xfrm>
          <a:off x="0" y="0"/>
          <a:ext cx="0" cy="0"/>
          <a:chOff x="0" y="0"/>
          <a:chExt cx="0" cy="0"/>
        </a:xfrm>
      </p:grpSpPr>
      <p:pic>
        <p:nvPicPr>
          <p:cNvPr id="293" name="Google Shape;293;p67"/>
          <p:cNvPicPr preferRelativeResize="0"/>
          <p:nvPr/>
        </p:nvPicPr>
        <p:blipFill rotWithShape="1">
          <a:blip r:embed="rId2">
            <a:alphaModFix/>
          </a:blip>
          <a:srcRect/>
          <a:stretch/>
        </p:blipFill>
        <p:spPr>
          <a:xfrm>
            <a:off x="0" y="0"/>
            <a:ext cx="18304276" cy="10286999"/>
          </a:xfrm>
          <a:prstGeom prst="rect">
            <a:avLst/>
          </a:prstGeom>
          <a:noFill/>
          <a:ln>
            <a:noFill/>
          </a:ln>
        </p:spPr>
      </p:pic>
      <p:sp>
        <p:nvSpPr>
          <p:cNvPr id="294" name="Google Shape;294;p67"/>
          <p:cNvSpPr txBox="1">
            <a:spLocks noGrp="1"/>
          </p:cNvSpPr>
          <p:nvPr>
            <p:ph type="body" idx="1"/>
          </p:nvPr>
        </p:nvSpPr>
        <p:spPr>
          <a:xfrm>
            <a:off x="1554480" y="6492240"/>
            <a:ext cx="15178800" cy="731400"/>
          </a:xfrm>
          <a:prstGeom prst="rect">
            <a:avLst/>
          </a:prstGeom>
          <a:noFill/>
          <a:ln>
            <a:noFill/>
          </a:ln>
        </p:spPr>
        <p:txBody>
          <a:bodyPr spcFirstLastPara="1" wrap="square" lIns="0" tIns="45700" rIns="182850" bIns="91400" anchor="t" anchorCtr="0">
            <a:noAutofit/>
          </a:bodyPr>
          <a:lstStyle>
            <a:lvl1pPr marL="457200" lvl="0" indent="-228600" algn="ctr">
              <a:lnSpc>
                <a:spcPct val="100000"/>
              </a:lnSpc>
              <a:spcBef>
                <a:spcPts val="900"/>
              </a:spcBef>
              <a:spcAft>
                <a:spcPts val="0"/>
              </a:spcAft>
              <a:buSzPts val="2900"/>
              <a:buNone/>
              <a:defRPr sz="3600" b="0" i="0">
                <a:solidFill>
                  <a:srgbClr val="D8D8D8"/>
                </a:solidFill>
                <a:latin typeface="Roboto"/>
                <a:ea typeface="Roboto"/>
                <a:cs typeface="Roboto"/>
                <a:sym typeface="Robo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295" name="Google Shape;295;p67"/>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296" name="Google Shape;296;p67"/>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828282"/>
                </a:solidFill>
                <a:latin typeface="Roboto"/>
                <a:ea typeface="Roboto"/>
                <a:cs typeface="Roboto"/>
                <a:sym typeface="Roboto"/>
              </a:rPr>
              <a:t>© 2019 Cloudera, Inc. All rights reserved.</a:t>
            </a:r>
            <a:endParaRPr sz="2800" b="0" i="0" u="none" strike="noStrike" cap="none">
              <a:solidFill>
                <a:srgbClr val="828282"/>
              </a:solidFill>
              <a:latin typeface="Arial"/>
              <a:ea typeface="Arial"/>
              <a:cs typeface="Arial"/>
              <a:sym typeface="Arial"/>
            </a:endParaRPr>
          </a:p>
        </p:txBody>
      </p:sp>
      <p:sp>
        <p:nvSpPr>
          <p:cNvPr id="297" name="Google Shape;297;p67"/>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F2F2F2"/>
                </a:solidFill>
                <a:latin typeface="Roboto"/>
                <a:ea typeface="Roboto"/>
                <a:cs typeface="Roboto"/>
                <a:sym typeface="Roboto"/>
              </a:rPr>
              <a:t>‹#›</a:t>
            </a:fld>
            <a:endParaRPr sz="1200" b="0" i="0" u="none" strike="noStrike" cap="none">
              <a:solidFill>
                <a:srgbClr val="F2F2F2"/>
              </a:solidFill>
              <a:latin typeface="Roboto"/>
              <a:ea typeface="Roboto"/>
              <a:cs typeface="Roboto"/>
              <a:sym typeface="Roboto"/>
            </a:endParaRPr>
          </a:p>
        </p:txBody>
      </p:sp>
      <p:pic>
        <p:nvPicPr>
          <p:cNvPr id="298" name="Google Shape;298;p67"/>
          <p:cNvPicPr preferRelativeResize="0"/>
          <p:nvPr/>
        </p:nvPicPr>
        <p:blipFill rotWithShape="1">
          <a:blip r:embed="rId3">
            <a:alphaModFix/>
          </a:blip>
          <a:srcRect/>
          <a:stretch/>
        </p:blipFill>
        <p:spPr>
          <a:xfrm>
            <a:off x="0" y="9281160"/>
            <a:ext cx="13814396" cy="1005840"/>
          </a:xfrm>
          <a:prstGeom prst="rect">
            <a:avLst/>
          </a:prstGeom>
          <a:noFill/>
          <a:ln>
            <a:noFill/>
          </a:ln>
        </p:spPr>
      </p:pic>
      <p:sp>
        <p:nvSpPr>
          <p:cNvPr id="299" name="Google Shape;299;p67"/>
          <p:cNvSpPr txBox="1">
            <a:spLocks noGrp="1"/>
          </p:cNvSpPr>
          <p:nvPr>
            <p:ph type="body" idx="2"/>
          </p:nvPr>
        </p:nvSpPr>
        <p:spPr>
          <a:xfrm>
            <a:off x="1554480" y="2103998"/>
            <a:ext cx="15178800" cy="4389000"/>
          </a:xfrm>
          <a:prstGeom prst="rect">
            <a:avLst/>
          </a:prstGeom>
          <a:noFill/>
          <a:ln>
            <a:noFill/>
          </a:ln>
        </p:spPr>
        <p:txBody>
          <a:bodyPr spcFirstLastPara="1" wrap="square" lIns="0" tIns="365750" rIns="0" bIns="365750" anchor="b" anchorCtr="0">
            <a:noAutofit/>
          </a:bodyPr>
          <a:lstStyle>
            <a:lvl1pPr marL="457200" lvl="0" indent="-228600" algn="ctr">
              <a:lnSpc>
                <a:spcPct val="90000"/>
              </a:lnSpc>
              <a:spcBef>
                <a:spcPts val="900"/>
              </a:spcBef>
              <a:spcAft>
                <a:spcPts val="0"/>
              </a:spcAft>
              <a:buSzPts val="5800"/>
              <a:buNone/>
              <a:defRPr sz="7200" b="0" i="0" cap="none">
                <a:solidFill>
                  <a:schemeClr val="lt1"/>
                </a:solidFill>
                <a:latin typeface="Lato"/>
                <a:ea typeface="Lato"/>
                <a:cs typeface="Lato"/>
                <a:sym typeface="Lato"/>
              </a:defRPr>
            </a:lvl1pPr>
            <a:lvl2pPr marL="914400" lvl="1" indent="-412750" algn="l">
              <a:lnSpc>
                <a:spcPct val="100000"/>
              </a:lnSpc>
              <a:spcBef>
                <a:spcPts val="800"/>
              </a:spcBef>
              <a:spcAft>
                <a:spcPts val="0"/>
              </a:spcAft>
              <a:buSzPts val="2900"/>
              <a:buChar char="–"/>
              <a:defRPr/>
            </a:lvl2pPr>
            <a:lvl3pPr marL="1371600" lvl="2" indent="-412750" algn="l">
              <a:lnSpc>
                <a:spcPct val="100000"/>
              </a:lnSpc>
              <a:spcBef>
                <a:spcPts val="600"/>
              </a:spcBef>
              <a:spcAft>
                <a:spcPts val="0"/>
              </a:spcAft>
              <a:buSzPts val="2900"/>
              <a:buChar char="•"/>
              <a:defRPr/>
            </a:lvl3pPr>
            <a:lvl4pPr marL="1828800" lvl="3" indent="-412750" algn="l">
              <a:lnSpc>
                <a:spcPct val="100000"/>
              </a:lnSpc>
              <a:spcBef>
                <a:spcPts val="600"/>
              </a:spcBef>
              <a:spcAft>
                <a:spcPts val="0"/>
              </a:spcAft>
              <a:buSzPts val="2900"/>
              <a:buChar char="–"/>
              <a:defRPr/>
            </a:lvl4pPr>
            <a:lvl5pPr marL="2286000" lvl="4" indent="-412750" algn="l">
              <a:lnSpc>
                <a:spcPct val="100000"/>
              </a:lnSpc>
              <a:spcBef>
                <a:spcPts val="600"/>
              </a:spcBef>
              <a:spcAft>
                <a:spcPts val="0"/>
              </a:spcAft>
              <a:buSzPts val="2900"/>
              <a:buChar char="•"/>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Grid">
  <p:cSld name="Picture Grid">
    <p:spTree>
      <p:nvGrpSpPr>
        <p:cNvPr id="1" name="Shape 300"/>
        <p:cNvGrpSpPr/>
        <p:nvPr/>
      </p:nvGrpSpPr>
      <p:grpSpPr>
        <a:xfrm>
          <a:off x="0" y="0"/>
          <a:ext cx="0" cy="0"/>
          <a:chOff x="0" y="0"/>
          <a:chExt cx="0" cy="0"/>
        </a:xfrm>
      </p:grpSpPr>
      <p:sp>
        <p:nvSpPr>
          <p:cNvPr id="301" name="Google Shape;301;p68"/>
          <p:cNvSpPr/>
          <p:nvPr/>
        </p:nvSpPr>
        <p:spPr>
          <a:xfrm>
            <a:off x="7642690" y="4960620"/>
            <a:ext cx="3017520" cy="367575"/>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33"/>
        <p:cNvGrpSpPr/>
        <p:nvPr/>
      </p:nvGrpSpPr>
      <p:grpSpPr>
        <a:xfrm>
          <a:off x="0" y="0"/>
          <a:ext cx="0" cy="0"/>
          <a:chOff x="0" y="0"/>
          <a:chExt cx="0" cy="0"/>
        </a:xfrm>
      </p:grpSpPr>
      <p:sp>
        <p:nvSpPr>
          <p:cNvPr id="34" name="Google Shape;34;p35"/>
          <p:cNvSpPr txBox="1">
            <a:spLocks noGrp="1"/>
          </p:cNvSpPr>
          <p:nvPr>
            <p:ph type="title"/>
          </p:nvPr>
        </p:nvSpPr>
        <p:spPr>
          <a:xfrm>
            <a:off x="838200" y="914400"/>
            <a:ext cx="16611600" cy="841200"/>
          </a:xfrm>
          <a:prstGeom prst="rect">
            <a:avLst/>
          </a:prstGeom>
          <a:noFill/>
          <a:ln>
            <a:noFill/>
          </a:ln>
        </p:spPr>
        <p:txBody>
          <a:bodyPr spcFirstLastPara="1" wrap="square" lIns="0" tIns="182850" rIns="0" bIns="182850" anchor="t"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35" name="Google Shape;35;p35"/>
          <p:cNvSpPr txBox="1">
            <a:spLocks noGrp="1"/>
          </p:cNvSpPr>
          <p:nvPr>
            <p:ph type="body" idx="1"/>
          </p:nvPr>
        </p:nvSpPr>
        <p:spPr>
          <a:xfrm>
            <a:off x="838200" y="1645920"/>
            <a:ext cx="16611600" cy="615900"/>
          </a:xfrm>
          <a:prstGeom prst="rect">
            <a:avLst/>
          </a:prstGeom>
          <a:noFill/>
          <a:ln>
            <a:noFill/>
          </a:ln>
        </p:spPr>
        <p:txBody>
          <a:bodyPr spcFirstLastPara="1" wrap="square" lIns="0" tIns="54850" rIns="0" bIns="91400" anchor="t" anchorCtr="0">
            <a:noAutofit/>
          </a:bodyPr>
          <a:lstStyle>
            <a:lvl1pPr marL="457200" lvl="0" indent="-228600" algn="l">
              <a:lnSpc>
                <a:spcPct val="100000"/>
              </a:lnSpc>
              <a:spcBef>
                <a:spcPts val="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2600"/>
              <a:buNone/>
              <a:defRPr sz="3200">
                <a:solidFill>
                  <a:schemeClr val="accent1"/>
                </a:solidFill>
              </a:defRPr>
            </a:lvl2pPr>
            <a:lvl3pPr marL="1371600" lvl="2" indent="-228600" algn="l">
              <a:lnSpc>
                <a:spcPct val="100000"/>
              </a:lnSpc>
              <a:spcBef>
                <a:spcPts val="0"/>
              </a:spcBef>
              <a:spcAft>
                <a:spcPts val="0"/>
              </a:spcAft>
              <a:buSzPts val="2600"/>
              <a:buNone/>
              <a:defRPr sz="3200">
                <a:solidFill>
                  <a:schemeClr val="accent1"/>
                </a:solidFill>
              </a:defRPr>
            </a:lvl3pPr>
            <a:lvl4pPr marL="1828800" lvl="3" indent="-228600" algn="l">
              <a:lnSpc>
                <a:spcPct val="100000"/>
              </a:lnSpc>
              <a:spcBef>
                <a:spcPts val="0"/>
              </a:spcBef>
              <a:spcAft>
                <a:spcPts val="0"/>
              </a:spcAft>
              <a:buSzPts val="2600"/>
              <a:buNone/>
              <a:defRPr sz="3200">
                <a:solidFill>
                  <a:schemeClr val="accent1"/>
                </a:solidFill>
              </a:defRPr>
            </a:lvl4pPr>
            <a:lvl5pPr marL="2286000" lvl="4" indent="-228600" algn="l">
              <a:lnSpc>
                <a:spcPct val="100000"/>
              </a:lnSpc>
              <a:spcBef>
                <a:spcPts val="0"/>
              </a:spcBef>
              <a:spcAft>
                <a:spcPts val="0"/>
              </a:spcAft>
              <a:buSzPts val="2600"/>
              <a:buNone/>
              <a:defRPr sz="3200">
                <a:solidFill>
                  <a:schemeClr val="accent1"/>
                </a:solidFill>
              </a:defRPr>
            </a:lvl5pPr>
            <a:lvl6pPr marL="2743200" lvl="5" indent="-457200" algn="l">
              <a:lnSpc>
                <a:spcPct val="100000"/>
              </a:lnSpc>
              <a:spcBef>
                <a:spcPts val="0"/>
              </a:spcBef>
              <a:spcAft>
                <a:spcPts val="0"/>
              </a:spcAft>
              <a:buClr>
                <a:schemeClr val="dk1"/>
              </a:buClr>
              <a:buSzPts val="3600"/>
              <a:buChar char="•"/>
              <a:defRPr/>
            </a:lvl6pPr>
            <a:lvl7pPr marL="3200400" lvl="6" indent="-457200" algn="l">
              <a:lnSpc>
                <a:spcPct val="100000"/>
              </a:lnSpc>
              <a:spcBef>
                <a:spcPts val="0"/>
              </a:spcBef>
              <a:spcAft>
                <a:spcPts val="0"/>
              </a:spcAft>
              <a:buClr>
                <a:schemeClr val="dk1"/>
              </a:buClr>
              <a:buSzPts val="3600"/>
              <a:buChar char="•"/>
              <a:defRPr/>
            </a:lvl7pPr>
            <a:lvl8pPr marL="3657600" lvl="7" indent="-457200" algn="l">
              <a:lnSpc>
                <a:spcPct val="100000"/>
              </a:lnSpc>
              <a:spcBef>
                <a:spcPts val="0"/>
              </a:spcBef>
              <a:spcAft>
                <a:spcPts val="0"/>
              </a:spcAft>
              <a:buClr>
                <a:schemeClr val="dk1"/>
              </a:buClr>
              <a:buSzPts val="3600"/>
              <a:buChar char="•"/>
              <a:defRPr/>
            </a:lvl8pPr>
            <a:lvl9pPr marL="4114800" lvl="8" indent="-457200" algn="l">
              <a:lnSpc>
                <a:spcPct val="100000"/>
              </a:lnSpc>
              <a:spcBef>
                <a:spcPts val="0"/>
              </a:spcBef>
              <a:spcAft>
                <a:spcPts val="0"/>
              </a:spcAft>
              <a:buClr>
                <a:schemeClr val="dk1"/>
              </a:buClr>
              <a:buSzPts val="3600"/>
              <a:buChar char="•"/>
              <a:defRPr/>
            </a:lvl9pPr>
          </a:lstStyle>
          <a:p>
            <a:endParaRPr/>
          </a:p>
        </p:txBody>
      </p:sp>
      <p:sp>
        <p:nvSpPr>
          <p:cNvPr id="36" name="Google Shape;36;p35"/>
          <p:cNvSpPr txBox="1">
            <a:spLocks noGrp="1"/>
          </p:cNvSpPr>
          <p:nvPr>
            <p:ph type="body" idx="2"/>
          </p:nvPr>
        </p:nvSpPr>
        <p:spPr>
          <a:xfrm>
            <a:off x="838198" y="3207542"/>
            <a:ext cx="8077200" cy="58521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Clr>
                <a:srgbClr val="BFBFBF"/>
              </a:buClr>
              <a:buSzPts val="2800"/>
              <a:buFont typeface="Roboto"/>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37" name="Google Shape;37;p35"/>
          <p:cNvSpPr txBox="1">
            <a:spLocks noGrp="1"/>
          </p:cNvSpPr>
          <p:nvPr>
            <p:ph type="body" idx="3"/>
          </p:nvPr>
        </p:nvSpPr>
        <p:spPr>
          <a:xfrm>
            <a:off x="9366504" y="3207542"/>
            <a:ext cx="8083200" cy="5852100"/>
          </a:xfrm>
          <a:prstGeom prst="rect">
            <a:avLst/>
          </a:prstGeom>
          <a:noFill/>
          <a:ln>
            <a:noFill/>
          </a:ln>
        </p:spPr>
        <p:txBody>
          <a:bodyPr spcFirstLastPara="1" wrap="square" lIns="182850" tIns="91400" rIns="182850" bIns="91400" anchor="t" anchorCtr="0">
            <a:noAutofit/>
          </a:bodyPr>
          <a:lstStyle>
            <a:lvl1pPr marL="457200" lvl="0" indent="-412750" algn="l">
              <a:lnSpc>
                <a:spcPct val="100000"/>
              </a:lnSpc>
              <a:spcBef>
                <a:spcPts val="900"/>
              </a:spcBef>
              <a:spcAft>
                <a:spcPts val="0"/>
              </a:spcAft>
              <a:buClr>
                <a:srgbClr val="BFBFBF"/>
              </a:buClr>
              <a:buSzPts val="2900"/>
              <a:buChar char="•"/>
              <a:defRPr>
                <a:solidFill>
                  <a:srgbClr val="7F7F7F"/>
                </a:solidFill>
              </a:defRPr>
            </a:lvl1pPr>
            <a:lvl2pPr marL="914400" lvl="1" indent="-406400" algn="l">
              <a:lnSpc>
                <a:spcPct val="100000"/>
              </a:lnSpc>
              <a:spcBef>
                <a:spcPts val="800"/>
              </a:spcBef>
              <a:spcAft>
                <a:spcPts val="0"/>
              </a:spcAft>
              <a:buClr>
                <a:srgbClr val="BFBFBF"/>
              </a:buClr>
              <a:buSzPts val="2800"/>
              <a:buChar char="–"/>
              <a:defRPr>
                <a:solidFill>
                  <a:srgbClr val="7F7F7F"/>
                </a:solidFill>
              </a:defRPr>
            </a:lvl2pPr>
            <a:lvl3pPr marL="1371600" lvl="2" indent="-406400" algn="l">
              <a:lnSpc>
                <a:spcPct val="100000"/>
              </a:lnSpc>
              <a:spcBef>
                <a:spcPts val="600"/>
              </a:spcBef>
              <a:spcAft>
                <a:spcPts val="0"/>
              </a:spcAft>
              <a:buClr>
                <a:srgbClr val="BFBFBF"/>
              </a:buClr>
              <a:buSzPts val="2800"/>
              <a:buFont typeface="Roboto"/>
              <a:buChar char="•"/>
              <a:defRPr>
                <a:solidFill>
                  <a:srgbClr val="7F7F7F"/>
                </a:solidFill>
              </a:defRPr>
            </a:lvl3pPr>
            <a:lvl4pPr marL="1828800" lvl="3" indent="-406400" algn="l">
              <a:lnSpc>
                <a:spcPct val="100000"/>
              </a:lnSpc>
              <a:spcBef>
                <a:spcPts val="600"/>
              </a:spcBef>
              <a:spcAft>
                <a:spcPts val="0"/>
              </a:spcAft>
              <a:buClr>
                <a:srgbClr val="BFBFBF"/>
              </a:buClr>
              <a:buSzPts val="2800"/>
              <a:buChar char="–"/>
              <a:defRPr>
                <a:solidFill>
                  <a:srgbClr val="7F7F7F"/>
                </a:solidFill>
              </a:defRPr>
            </a:lvl4pPr>
            <a:lvl5pPr marL="2286000" lvl="4" indent="-406400" algn="l">
              <a:lnSpc>
                <a:spcPct val="100000"/>
              </a:lnSpc>
              <a:spcBef>
                <a:spcPts val="600"/>
              </a:spcBef>
              <a:spcAft>
                <a:spcPts val="0"/>
              </a:spcAft>
              <a:buClr>
                <a:srgbClr val="BFBFBF"/>
              </a:buClr>
              <a:buSzPts val="2800"/>
              <a:buFont typeface="Roboto"/>
              <a:buChar char="•"/>
              <a:defRPr>
                <a:solidFill>
                  <a:srgbClr val="7F7F7F"/>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cxnSp>
        <p:nvCxnSpPr>
          <p:cNvPr id="38" name="Google Shape;38;p35"/>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pic>
        <p:nvPicPr>
          <p:cNvPr id="39" name="Google Shape;39;p35"/>
          <p:cNvPicPr preferRelativeResize="0"/>
          <p:nvPr/>
        </p:nvPicPr>
        <p:blipFill rotWithShape="1">
          <a:blip r:embed="rId2">
            <a:alphaModFix/>
          </a:blip>
          <a:srcRect/>
          <a:stretch/>
        </p:blipFill>
        <p:spPr>
          <a:xfrm>
            <a:off x="0" y="9281160"/>
            <a:ext cx="13814394" cy="1005840"/>
          </a:xfrm>
          <a:prstGeom prst="rect">
            <a:avLst/>
          </a:prstGeom>
          <a:noFill/>
          <a:ln>
            <a:noFill/>
          </a:ln>
        </p:spPr>
      </p:pic>
      <p:sp>
        <p:nvSpPr>
          <p:cNvPr id="40" name="Google Shape;40;p35"/>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41" name="Google Shape;41;p35"/>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
        <p:nvSpPr>
          <p:cNvPr id="42" name="Google Shape;42;p35"/>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fo &amp; Chart">
  <p:cSld name="Info &amp; Chart">
    <p:spTree>
      <p:nvGrpSpPr>
        <p:cNvPr id="1" name="Shape 302"/>
        <p:cNvGrpSpPr/>
        <p:nvPr/>
      </p:nvGrpSpPr>
      <p:grpSpPr>
        <a:xfrm>
          <a:off x="0" y="0"/>
          <a:ext cx="0" cy="0"/>
          <a:chOff x="0" y="0"/>
          <a:chExt cx="0" cy="0"/>
        </a:xfrm>
      </p:grpSpPr>
      <p:cxnSp>
        <p:nvCxnSpPr>
          <p:cNvPr id="303" name="Google Shape;303;p69"/>
          <p:cNvCxnSpPr/>
          <p:nvPr/>
        </p:nvCxnSpPr>
        <p:spPr>
          <a:xfrm>
            <a:off x="838200" y="824340"/>
            <a:ext cx="4755000" cy="0"/>
          </a:xfrm>
          <a:prstGeom prst="straightConnector1">
            <a:avLst/>
          </a:prstGeom>
          <a:noFill/>
          <a:ln w="9525" cap="flat" cmpd="sng">
            <a:solidFill>
              <a:srgbClr val="D8D8D8"/>
            </a:solidFill>
            <a:prstDash val="solid"/>
            <a:round/>
            <a:headEnd type="none" w="sm" len="sm"/>
            <a:tailEnd type="none" w="sm" len="sm"/>
          </a:ln>
        </p:spPr>
      </p:cxnSp>
      <p:cxnSp>
        <p:nvCxnSpPr>
          <p:cNvPr id="304" name="Google Shape;304;p69"/>
          <p:cNvCxnSpPr/>
          <p:nvPr/>
        </p:nvCxnSpPr>
        <p:spPr>
          <a:xfrm>
            <a:off x="5928360" y="824340"/>
            <a:ext cx="11521200" cy="0"/>
          </a:xfrm>
          <a:prstGeom prst="straightConnector1">
            <a:avLst/>
          </a:prstGeom>
          <a:noFill/>
          <a:ln w="9525" cap="flat" cmpd="sng">
            <a:solidFill>
              <a:srgbClr val="7F7F7F"/>
            </a:solidFill>
            <a:prstDash val="solid"/>
            <a:round/>
            <a:headEnd type="none" w="sm" len="sm"/>
            <a:tailEnd type="none" w="sm" len="sm"/>
          </a:ln>
        </p:spPr>
      </p:cxnSp>
      <p:sp>
        <p:nvSpPr>
          <p:cNvPr id="305" name="Google Shape;305;p69"/>
          <p:cNvSpPr/>
          <p:nvPr/>
        </p:nvSpPr>
        <p:spPr>
          <a:xfrm>
            <a:off x="838200" y="1280160"/>
            <a:ext cx="4755000" cy="2650200"/>
          </a:xfrm>
          <a:prstGeom prst="rect">
            <a:avLst/>
          </a:prstGeom>
          <a:solidFill>
            <a:srgbClr val="172C34">
              <a:alpha val="7450"/>
            </a:srgbClr>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306" name="Google Shape;306;p69"/>
          <p:cNvSpPr txBox="1">
            <a:spLocks noGrp="1"/>
          </p:cNvSpPr>
          <p:nvPr>
            <p:ph type="title"/>
          </p:nvPr>
        </p:nvSpPr>
        <p:spPr>
          <a:xfrm>
            <a:off x="1005840" y="1463040"/>
            <a:ext cx="4389000" cy="2286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4000"/>
              <a:buFont typeface="Lato"/>
              <a:buNone/>
              <a:defRPr sz="4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307" name="Google Shape;307;p69"/>
          <p:cNvSpPr txBox="1">
            <a:spLocks noGrp="1"/>
          </p:cNvSpPr>
          <p:nvPr>
            <p:ph type="body" idx="1"/>
          </p:nvPr>
        </p:nvSpPr>
        <p:spPr>
          <a:xfrm>
            <a:off x="838200" y="4206238"/>
            <a:ext cx="4755000" cy="4755000"/>
          </a:xfrm>
          <a:prstGeom prst="rect">
            <a:avLst/>
          </a:prstGeom>
          <a:noFill/>
          <a:ln>
            <a:noFill/>
          </a:ln>
        </p:spPr>
        <p:txBody>
          <a:bodyPr spcFirstLastPara="1" wrap="square" lIns="182850" tIns="91400" rIns="0" bIns="91400" anchor="t" anchorCtr="0">
            <a:noAutofit/>
          </a:bodyPr>
          <a:lstStyle>
            <a:lvl1pPr marL="457200" lvl="0" indent="-349250" algn="l">
              <a:lnSpc>
                <a:spcPct val="100000"/>
              </a:lnSpc>
              <a:spcBef>
                <a:spcPts val="0"/>
              </a:spcBef>
              <a:spcAft>
                <a:spcPts val="0"/>
              </a:spcAft>
              <a:buClr>
                <a:srgbClr val="BFBFBF"/>
              </a:buClr>
              <a:buSzPts val="1900"/>
              <a:buFont typeface="Roboto"/>
              <a:buChar char="•"/>
              <a:defRPr sz="2400" b="0" i="0">
                <a:solidFill>
                  <a:srgbClr val="7F7F7F"/>
                </a:solidFill>
                <a:latin typeface="Roboto"/>
                <a:ea typeface="Roboto"/>
                <a:cs typeface="Roboto"/>
                <a:sym typeface="Roboto"/>
              </a:defRPr>
            </a:lvl1pPr>
            <a:lvl2pPr marL="914400" lvl="1"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2pPr>
            <a:lvl3pPr marL="1371600" lvl="2"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3pPr>
            <a:lvl4pPr marL="1828800" lvl="3"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4pPr>
            <a:lvl5pPr marL="2286000" lvl="4"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5pPr>
            <a:lvl6pPr marL="2743200" lvl="5" indent="-457200" algn="l">
              <a:lnSpc>
                <a:spcPct val="100000"/>
              </a:lnSpc>
              <a:spcBef>
                <a:spcPts val="12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pic>
        <p:nvPicPr>
          <p:cNvPr id="308" name="Google Shape;308;p69"/>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309" name="Google Shape;309;p69"/>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310" name="Google Shape;310;p69"/>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311" name="Google Shape;311;p69"/>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ata Lines (ORANGE)">
  <p:cSld name="Rain (ORANGE)">
    <p:bg>
      <p:bgPr>
        <a:solidFill>
          <a:schemeClr val="accent1"/>
        </a:solidFill>
        <a:effectLst/>
      </p:bgPr>
    </p:bg>
    <p:spTree>
      <p:nvGrpSpPr>
        <p:cNvPr id="1" name="Shape 312"/>
        <p:cNvGrpSpPr/>
        <p:nvPr/>
      </p:nvGrpSpPr>
      <p:grpSpPr>
        <a:xfrm>
          <a:off x="0" y="0"/>
          <a:ext cx="0" cy="0"/>
          <a:chOff x="0" y="0"/>
          <a:chExt cx="0" cy="0"/>
        </a:xfrm>
      </p:grpSpPr>
      <p:sp>
        <p:nvSpPr>
          <p:cNvPr id="313" name="Google Shape;313;p70"/>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314" name="Google Shape;314;p70"/>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2F2F2"/>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315" name="Google Shape;315;p70"/>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F2F2F2"/>
                </a:solidFill>
                <a:latin typeface="Roboto"/>
                <a:ea typeface="Roboto"/>
                <a:cs typeface="Roboto"/>
                <a:sym typeface="Roboto"/>
              </a:rPr>
              <a:t>‹#›</a:t>
            </a:fld>
            <a:endParaRPr sz="1200" b="0" i="0" u="none" strike="noStrike" cap="none">
              <a:solidFill>
                <a:srgbClr val="F2F2F2"/>
              </a:solidFill>
              <a:latin typeface="Roboto"/>
              <a:ea typeface="Roboto"/>
              <a:cs typeface="Roboto"/>
              <a:sym typeface="Roboto"/>
            </a:endParaRPr>
          </a:p>
        </p:txBody>
      </p:sp>
      <p:pic>
        <p:nvPicPr>
          <p:cNvPr id="316" name="Google Shape;316;p70"/>
          <p:cNvPicPr preferRelativeResize="0"/>
          <p:nvPr/>
        </p:nvPicPr>
        <p:blipFill rotWithShape="1">
          <a:blip r:embed="rId2">
            <a:alphaModFix/>
          </a:blip>
          <a:srcRect/>
          <a:stretch/>
        </p:blipFill>
        <p:spPr>
          <a:xfrm>
            <a:off x="0" y="0"/>
            <a:ext cx="18265453" cy="10286996"/>
          </a:xfrm>
          <a:prstGeom prst="rect">
            <a:avLst/>
          </a:prstGeom>
          <a:noFill/>
          <a:ln>
            <a:noFill/>
          </a:ln>
        </p:spPr>
      </p:pic>
      <p:pic>
        <p:nvPicPr>
          <p:cNvPr id="317" name="Google Shape;317;p70"/>
          <p:cNvPicPr preferRelativeResize="0"/>
          <p:nvPr/>
        </p:nvPicPr>
        <p:blipFill rotWithShape="1">
          <a:blip r:embed="rId3">
            <a:alphaModFix/>
          </a:blip>
          <a:srcRect/>
          <a:stretch/>
        </p:blipFill>
        <p:spPr>
          <a:xfrm>
            <a:off x="0" y="9281160"/>
            <a:ext cx="13814387" cy="10058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ata Lines (BLUE)">
  <p:cSld name="Rain (BLUE)">
    <p:bg>
      <p:bgPr>
        <a:solidFill>
          <a:schemeClr val="accent3"/>
        </a:solidFill>
        <a:effectLst/>
      </p:bgPr>
    </p:bg>
    <p:spTree>
      <p:nvGrpSpPr>
        <p:cNvPr id="1" name="Shape 318"/>
        <p:cNvGrpSpPr/>
        <p:nvPr/>
      </p:nvGrpSpPr>
      <p:grpSpPr>
        <a:xfrm>
          <a:off x="0" y="0"/>
          <a:ext cx="0" cy="0"/>
          <a:chOff x="0" y="0"/>
          <a:chExt cx="0" cy="0"/>
        </a:xfrm>
      </p:grpSpPr>
      <p:pic>
        <p:nvPicPr>
          <p:cNvPr id="319" name="Google Shape;319;p71"/>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320" name="Google Shape;320;p71"/>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321" name="Google Shape;321;p71"/>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2F2F2"/>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322" name="Google Shape;322;p71"/>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F2F2F2"/>
                </a:solidFill>
                <a:latin typeface="Roboto"/>
                <a:ea typeface="Roboto"/>
                <a:cs typeface="Roboto"/>
                <a:sym typeface="Roboto"/>
              </a:rPr>
              <a:t>‹#›</a:t>
            </a:fld>
            <a:endParaRPr sz="1200" b="0" i="0" u="none" strike="noStrike" cap="none">
              <a:solidFill>
                <a:srgbClr val="F2F2F2"/>
              </a:solidFill>
              <a:latin typeface="Roboto"/>
              <a:ea typeface="Roboto"/>
              <a:cs typeface="Roboto"/>
              <a:sym typeface="Roboto"/>
            </a:endParaRPr>
          </a:p>
        </p:txBody>
      </p:sp>
      <p:pic>
        <p:nvPicPr>
          <p:cNvPr id="323" name="Google Shape;323;p71"/>
          <p:cNvPicPr preferRelativeResize="0"/>
          <p:nvPr/>
        </p:nvPicPr>
        <p:blipFill rotWithShape="1">
          <a:blip r:embed="rId3">
            <a:alphaModFix/>
          </a:blip>
          <a:srcRect/>
          <a:stretch/>
        </p:blipFill>
        <p:spPr>
          <a:xfrm>
            <a:off x="0" y="0"/>
            <a:ext cx="18265453" cy="102869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ata Lines (MINT)">
  <p:cSld name="Rain (MINT)">
    <p:bg>
      <p:bgPr>
        <a:solidFill>
          <a:schemeClr val="accent2"/>
        </a:solidFill>
        <a:effectLst/>
      </p:bgPr>
    </p:bg>
    <p:spTree>
      <p:nvGrpSpPr>
        <p:cNvPr id="1" name="Shape 324"/>
        <p:cNvGrpSpPr/>
        <p:nvPr/>
      </p:nvGrpSpPr>
      <p:grpSpPr>
        <a:xfrm>
          <a:off x="0" y="0"/>
          <a:ext cx="0" cy="0"/>
          <a:chOff x="0" y="0"/>
          <a:chExt cx="0" cy="0"/>
        </a:xfrm>
      </p:grpSpPr>
      <p:pic>
        <p:nvPicPr>
          <p:cNvPr id="325" name="Google Shape;325;p72"/>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326" name="Google Shape;326;p72"/>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327" name="Google Shape;327;p72"/>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2F2F2"/>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328" name="Google Shape;328;p72"/>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F2F2F2"/>
                </a:solidFill>
                <a:latin typeface="Roboto"/>
                <a:ea typeface="Roboto"/>
                <a:cs typeface="Roboto"/>
                <a:sym typeface="Roboto"/>
              </a:rPr>
              <a:t>‹#›</a:t>
            </a:fld>
            <a:endParaRPr sz="1200" b="0" i="0" u="none" strike="noStrike" cap="none">
              <a:solidFill>
                <a:srgbClr val="F2F2F2"/>
              </a:solidFill>
              <a:latin typeface="Roboto"/>
              <a:ea typeface="Roboto"/>
              <a:cs typeface="Roboto"/>
              <a:sym typeface="Roboto"/>
            </a:endParaRPr>
          </a:p>
        </p:txBody>
      </p:sp>
      <p:pic>
        <p:nvPicPr>
          <p:cNvPr id="329" name="Google Shape;329;p72"/>
          <p:cNvPicPr preferRelativeResize="0"/>
          <p:nvPr/>
        </p:nvPicPr>
        <p:blipFill rotWithShape="1">
          <a:blip r:embed="rId3">
            <a:alphaModFix/>
          </a:blip>
          <a:srcRect/>
          <a:stretch/>
        </p:blipFill>
        <p:spPr>
          <a:xfrm>
            <a:off x="0" y="2"/>
            <a:ext cx="18265453" cy="102869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ata Lines">
  <p:cSld name="Rain">
    <p:bg>
      <p:bgPr>
        <a:solidFill>
          <a:schemeClr val="lt1"/>
        </a:solidFill>
        <a:effectLst/>
      </p:bgPr>
    </p:bg>
    <p:spTree>
      <p:nvGrpSpPr>
        <p:cNvPr id="1" name="Shape 330"/>
        <p:cNvGrpSpPr/>
        <p:nvPr/>
      </p:nvGrpSpPr>
      <p:grpSpPr>
        <a:xfrm>
          <a:off x="0" y="0"/>
          <a:ext cx="0" cy="0"/>
          <a:chOff x="0" y="0"/>
          <a:chExt cx="0" cy="0"/>
        </a:xfrm>
      </p:grpSpPr>
      <p:pic>
        <p:nvPicPr>
          <p:cNvPr id="331" name="Google Shape;331;p73"/>
          <p:cNvPicPr preferRelativeResize="0"/>
          <p:nvPr/>
        </p:nvPicPr>
        <p:blipFill rotWithShape="1">
          <a:blip r:embed="rId2">
            <a:alphaModFix/>
          </a:blip>
          <a:srcRect/>
          <a:stretch/>
        </p:blipFill>
        <p:spPr>
          <a:xfrm>
            <a:off x="0" y="9281160"/>
            <a:ext cx="13814387" cy="1005840"/>
          </a:xfrm>
          <a:prstGeom prst="rect">
            <a:avLst/>
          </a:prstGeom>
          <a:noFill/>
          <a:ln>
            <a:noFill/>
          </a:ln>
        </p:spPr>
      </p:pic>
      <p:sp>
        <p:nvSpPr>
          <p:cNvPr id="332" name="Google Shape;332;p73"/>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pic>
        <p:nvPicPr>
          <p:cNvPr id="333" name="Google Shape;333;p73"/>
          <p:cNvPicPr preferRelativeResize="0"/>
          <p:nvPr/>
        </p:nvPicPr>
        <p:blipFill rotWithShape="1">
          <a:blip r:embed="rId3">
            <a:alphaModFix amt="56000"/>
          </a:blip>
          <a:srcRect/>
          <a:stretch/>
        </p:blipFill>
        <p:spPr>
          <a:xfrm>
            <a:off x="0" y="0"/>
            <a:ext cx="18287996" cy="10287004"/>
          </a:xfrm>
          <a:prstGeom prst="rect">
            <a:avLst/>
          </a:prstGeom>
          <a:noFill/>
          <a:ln>
            <a:noFill/>
          </a:ln>
        </p:spPr>
      </p:pic>
      <p:sp>
        <p:nvSpPr>
          <p:cNvPr id="334" name="Google Shape;334;p73"/>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2019 Cloudera, Inc. All rights reserved.</a:t>
            </a:r>
            <a:endParaRPr sz="2800" b="0" i="0" u="none" strike="noStrike" cap="none">
              <a:solidFill>
                <a:srgbClr val="000000"/>
              </a:solidFill>
              <a:latin typeface="Arial"/>
              <a:ea typeface="Arial"/>
              <a:cs typeface="Arial"/>
              <a:sym typeface="Arial"/>
            </a:endParaRPr>
          </a:p>
        </p:txBody>
      </p:sp>
      <p:sp>
        <p:nvSpPr>
          <p:cNvPr id="335" name="Google Shape;335;p73"/>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NO Footer (WHITE)">
  <p:cSld name="Blank NO Footer (WHITE)">
    <p:spTree>
      <p:nvGrpSpPr>
        <p:cNvPr id="1" name="Shape 33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NO Footer (ORANGE)">
  <p:cSld name="Blank NO Footer (ORANGE)">
    <p:bg>
      <p:bgPr>
        <a:solidFill>
          <a:schemeClr val="accent1"/>
        </a:solidFill>
        <a:effectLst/>
      </p:bgPr>
    </p:bg>
    <p:spTree>
      <p:nvGrpSpPr>
        <p:cNvPr id="1" name="Shape 33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rner Big Data Lines">
  <p:cSld name="Corner Diags (Animated)">
    <p:spTree>
      <p:nvGrpSpPr>
        <p:cNvPr id="1" name="Shape 338"/>
        <p:cNvGrpSpPr/>
        <p:nvPr/>
      </p:nvGrpSpPr>
      <p:grpSpPr>
        <a:xfrm>
          <a:off x="0" y="0"/>
          <a:ext cx="0" cy="0"/>
          <a:chOff x="0" y="0"/>
          <a:chExt cx="0" cy="0"/>
        </a:xfrm>
      </p:grpSpPr>
      <p:sp>
        <p:nvSpPr>
          <p:cNvPr id="339" name="Google Shape;339;p76"/>
          <p:cNvSpPr/>
          <p:nvPr/>
        </p:nvSpPr>
        <p:spPr>
          <a:xfrm>
            <a:off x="7969624" y="4200526"/>
            <a:ext cx="8793600" cy="6086400"/>
          </a:xfrm>
          <a:prstGeom prst="parallelogram">
            <a:avLst>
              <a:gd name="adj" fmla="val 100155"/>
            </a:avLst>
          </a:prstGeom>
          <a:solidFill>
            <a:srgbClr val="D8D8D8">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340" name="Google Shape;340;p76"/>
          <p:cNvSpPr/>
          <p:nvPr/>
        </p:nvSpPr>
        <p:spPr>
          <a:xfrm>
            <a:off x="5120432" y="0"/>
            <a:ext cx="13167601" cy="10287000"/>
          </a:xfrm>
          <a:prstGeom prst="parallelogram">
            <a:avLst>
              <a:gd name="adj" fmla="val 100155"/>
            </a:avLst>
          </a:prstGeom>
          <a:solidFill>
            <a:srgbClr val="F2F2F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341" name="Google Shape;341;p76"/>
          <p:cNvSpPr/>
          <p:nvPr/>
        </p:nvSpPr>
        <p:spPr>
          <a:xfrm>
            <a:off x="10590290" y="2601204"/>
            <a:ext cx="7697710" cy="7685798"/>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F2F2F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342" name="Google Shape;342;p76"/>
          <p:cNvSpPr/>
          <p:nvPr/>
        </p:nvSpPr>
        <p:spPr>
          <a:xfrm>
            <a:off x="13405091" y="5411648"/>
            <a:ext cx="4882910" cy="4875352"/>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D8D8D8">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343" name="Google Shape;343;p76"/>
          <p:cNvSpPr/>
          <p:nvPr/>
        </p:nvSpPr>
        <p:spPr>
          <a:xfrm>
            <a:off x="15993838" y="7996388"/>
            <a:ext cx="2294162" cy="2290612"/>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F2F2F2">
              <a:alpha val="81568"/>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500"/>
                                        <p:tgtEl>
                                          <p:spTgt spid="340"/>
                                        </p:tgtEl>
                                      </p:cBhvr>
                                    </p:animEffect>
                                  </p:childTnLst>
                                </p:cTn>
                              </p:par>
                              <p:par>
                                <p:cTn id="8" presetID="10" presetClass="entr" presetSubtype="0" fill="hold" nodeType="withEffect">
                                  <p:stCondLst>
                                    <p:cond delay="100"/>
                                  </p:stCondLst>
                                  <p:childTnLst>
                                    <p:set>
                                      <p:cBhvr>
                                        <p:cTn id="9" dur="1" fill="hold">
                                          <p:stCondLst>
                                            <p:cond delay="0"/>
                                          </p:stCondLst>
                                        </p:cTn>
                                        <p:tgtEl>
                                          <p:spTgt spid="339"/>
                                        </p:tgtEl>
                                        <p:attrNameLst>
                                          <p:attrName>style.visibility</p:attrName>
                                        </p:attrNameLst>
                                      </p:cBhvr>
                                      <p:to>
                                        <p:strVal val="visible"/>
                                      </p:to>
                                    </p:set>
                                    <p:animEffect transition="in" filter="fade">
                                      <p:cBhvr>
                                        <p:cTn id="10" dur="400"/>
                                        <p:tgtEl>
                                          <p:spTgt spid="339"/>
                                        </p:tgtEl>
                                      </p:cBhvr>
                                    </p:animEffect>
                                  </p:childTnLst>
                                </p:cTn>
                              </p:par>
                              <p:par>
                                <p:cTn id="11" presetID="10" presetClass="entr" presetSubtype="0" fill="hold" nodeType="withEffect">
                                  <p:stCondLst>
                                    <p:cond delay="0"/>
                                  </p:stCondLst>
                                  <p:childTnLst>
                                    <p:set>
                                      <p:cBhvr>
                                        <p:cTn id="12" dur="1" fill="hold">
                                          <p:stCondLst>
                                            <p:cond delay="0"/>
                                          </p:stCondLst>
                                        </p:cTn>
                                        <p:tgtEl>
                                          <p:spTgt spid="341"/>
                                        </p:tgtEl>
                                        <p:attrNameLst>
                                          <p:attrName>style.visibility</p:attrName>
                                        </p:attrNameLst>
                                      </p:cBhvr>
                                      <p:to>
                                        <p:strVal val="visible"/>
                                      </p:to>
                                    </p:set>
                                    <p:animEffect transition="in" filter="fade">
                                      <p:cBhvr>
                                        <p:cTn id="13" dur="500"/>
                                        <p:tgtEl>
                                          <p:spTgt spid="341"/>
                                        </p:tgtEl>
                                      </p:cBhvr>
                                    </p:animEffect>
                                  </p:childTnLst>
                                </p:cTn>
                              </p:par>
                              <p:par>
                                <p:cTn id="14" presetID="10" presetClass="entr" presetSubtype="0" fill="hold" nodeType="withEffect">
                                  <p:stCondLst>
                                    <p:cond delay="0"/>
                                  </p:stCondLst>
                                  <p:childTnLst>
                                    <p:set>
                                      <p:cBhvr>
                                        <p:cTn id="15" dur="1" fill="hold">
                                          <p:stCondLst>
                                            <p:cond delay="0"/>
                                          </p:stCondLst>
                                        </p:cTn>
                                        <p:tgtEl>
                                          <p:spTgt spid="342"/>
                                        </p:tgtEl>
                                        <p:attrNameLst>
                                          <p:attrName>style.visibility</p:attrName>
                                        </p:attrNameLst>
                                      </p:cBhvr>
                                      <p:to>
                                        <p:strVal val="visible"/>
                                      </p:to>
                                    </p:set>
                                    <p:animEffect transition="in" filter="fade">
                                      <p:cBhvr>
                                        <p:cTn id="16" dur="500"/>
                                        <p:tgtEl>
                                          <p:spTgt spid="342"/>
                                        </p:tgtEl>
                                      </p:cBhvr>
                                    </p:animEffect>
                                  </p:childTnLst>
                                </p:cTn>
                              </p:par>
                              <p:par>
                                <p:cTn id="17" presetID="10" presetClass="entr" presetSubtype="0" fill="hold" nodeType="withEffect">
                                  <p:stCondLst>
                                    <p:cond delay="0"/>
                                  </p:stCondLst>
                                  <p:childTnLst>
                                    <p:set>
                                      <p:cBhvr>
                                        <p:cTn id="18" dur="1" fill="hold">
                                          <p:stCondLst>
                                            <p:cond delay="0"/>
                                          </p:stCondLst>
                                        </p:cTn>
                                        <p:tgtEl>
                                          <p:spTgt spid="343"/>
                                        </p:tgtEl>
                                        <p:attrNameLst>
                                          <p:attrName>style.visibility</p:attrName>
                                        </p:attrNameLst>
                                      </p:cBhvr>
                                      <p:to>
                                        <p:strVal val="visible"/>
                                      </p:to>
                                    </p:set>
                                    <p:animEffect transition="in" filter="fade">
                                      <p:cBhvr>
                                        <p:cTn id="19"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NO Footer (DARK)">
  <p:cSld name="Blank NO Footer (DARK)">
    <p:bg>
      <p:bgPr>
        <a:solidFill>
          <a:srgbClr val="2D3C44"/>
        </a:solidFill>
        <a:effectLst/>
      </p:bgPr>
    </p:bg>
    <p:spTree>
      <p:nvGrpSpPr>
        <p:cNvPr id="1" name="Shape 34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5"/>
        <p:cNvGrpSpPr/>
        <p:nvPr/>
      </p:nvGrpSpPr>
      <p:grpSpPr>
        <a:xfrm>
          <a:off x="0" y="0"/>
          <a:ext cx="0" cy="0"/>
          <a:chOff x="0" y="0"/>
          <a:chExt cx="0" cy="0"/>
        </a:xfrm>
      </p:grpSpPr>
      <p:sp>
        <p:nvSpPr>
          <p:cNvPr id="346" name="Google Shape;346;p78"/>
          <p:cNvSpPr txBox="1">
            <a:spLocks noGrp="1"/>
          </p:cNvSpPr>
          <p:nvPr>
            <p:ph type="ctrTitle"/>
          </p:nvPr>
        </p:nvSpPr>
        <p:spPr>
          <a:xfrm>
            <a:off x="623417" y="1489150"/>
            <a:ext cx="17041200" cy="4105200"/>
          </a:xfrm>
          <a:prstGeom prst="rect">
            <a:avLst/>
          </a:prstGeom>
          <a:noFill/>
          <a:ln>
            <a:noFill/>
          </a:ln>
        </p:spPr>
        <p:txBody>
          <a:bodyPr spcFirstLastPara="1" wrap="square" lIns="182850" tIns="182850" rIns="182850" bIns="182850" anchor="b" anchorCtr="0">
            <a:noAutofit/>
          </a:bodyPr>
          <a:lstStyle>
            <a:lvl1pPr marR="0" lvl="0" algn="ctr" rtl="0">
              <a:lnSpc>
                <a:spcPct val="100000"/>
              </a:lnSpc>
              <a:spcBef>
                <a:spcPts val="0"/>
              </a:spcBef>
              <a:spcAft>
                <a:spcPts val="0"/>
              </a:spcAft>
              <a:buClr>
                <a:srgbClr val="000000"/>
              </a:buClr>
              <a:buSzPts val="10400"/>
              <a:buFont typeface="Arial"/>
              <a:buChar char="●"/>
              <a:defRPr sz="10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400"/>
              <a:buFont typeface="Arial"/>
              <a:buChar char="○"/>
              <a:defRPr sz="10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400"/>
              <a:buFont typeface="Arial"/>
              <a:buChar char="■"/>
              <a:defRPr sz="10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400"/>
              <a:buFont typeface="Arial"/>
              <a:buChar char="●"/>
              <a:defRPr sz="10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400"/>
              <a:buFont typeface="Arial"/>
              <a:buChar char="○"/>
              <a:defRPr sz="10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400"/>
              <a:buFont typeface="Arial"/>
              <a:buChar char="■"/>
              <a:defRPr sz="10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400"/>
              <a:buFont typeface="Arial"/>
              <a:buChar char="●"/>
              <a:defRPr sz="10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400"/>
              <a:buFont typeface="Arial"/>
              <a:buChar char="○"/>
              <a:defRPr sz="10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400"/>
              <a:buFont typeface="Arial"/>
              <a:buChar char="■"/>
              <a:defRPr sz="10400" b="0" i="0" u="none" strike="noStrike" cap="none">
                <a:solidFill>
                  <a:srgbClr val="000000"/>
                </a:solidFill>
                <a:latin typeface="Arial"/>
                <a:ea typeface="Arial"/>
                <a:cs typeface="Arial"/>
                <a:sym typeface="Arial"/>
              </a:defRPr>
            </a:lvl9pPr>
          </a:lstStyle>
          <a:p>
            <a:endParaRPr/>
          </a:p>
        </p:txBody>
      </p:sp>
      <p:sp>
        <p:nvSpPr>
          <p:cNvPr id="347" name="Google Shape;347;p78"/>
          <p:cNvSpPr txBox="1">
            <a:spLocks noGrp="1"/>
          </p:cNvSpPr>
          <p:nvPr>
            <p:ph type="subTitle" idx="1"/>
          </p:nvPr>
        </p:nvSpPr>
        <p:spPr>
          <a:xfrm>
            <a:off x="623400" y="5668250"/>
            <a:ext cx="17041200" cy="1585200"/>
          </a:xfrm>
          <a:prstGeom prst="rect">
            <a:avLst/>
          </a:prstGeom>
          <a:noFill/>
          <a:ln>
            <a:noFill/>
          </a:ln>
        </p:spPr>
        <p:txBody>
          <a:bodyPr spcFirstLastPara="1" wrap="square" lIns="182850" tIns="91400" rIns="182850" bIns="91400" anchor="t" anchorCtr="0">
            <a:noAutofit/>
          </a:bodyPr>
          <a:lstStyle>
            <a:lvl1pPr lvl="0" algn="ctr">
              <a:lnSpc>
                <a:spcPct val="100000"/>
              </a:lnSpc>
              <a:spcBef>
                <a:spcPts val="900"/>
              </a:spcBef>
              <a:spcAft>
                <a:spcPts val="0"/>
              </a:spcAft>
              <a:buSzPts val="5600"/>
              <a:buNone/>
              <a:defRPr sz="5600"/>
            </a:lvl1pPr>
            <a:lvl2pPr lvl="1" algn="ctr">
              <a:lnSpc>
                <a:spcPct val="100000"/>
              </a:lnSpc>
              <a:spcBef>
                <a:spcPts val="800"/>
              </a:spcBef>
              <a:spcAft>
                <a:spcPts val="0"/>
              </a:spcAft>
              <a:buSzPts val="5600"/>
              <a:buNone/>
              <a:defRPr sz="5600"/>
            </a:lvl2pPr>
            <a:lvl3pPr lvl="2" algn="ctr">
              <a:lnSpc>
                <a:spcPct val="100000"/>
              </a:lnSpc>
              <a:spcBef>
                <a:spcPts val="600"/>
              </a:spcBef>
              <a:spcAft>
                <a:spcPts val="0"/>
              </a:spcAft>
              <a:buSzPts val="5600"/>
              <a:buNone/>
              <a:defRPr sz="5600"/>
            </a:lvl3pPr>
            <a:lvl4pPr lvl="3" algn="ctr">
              <a:lnSpc>
                <a:spcPct val="100000"/>
              </a:lnSpc>
              <a:spcBef>
                <a:spcPts val="600"/>
              </a:spcBef>
              <a:spcAft>
                <a:spcPts val="0"/>
              </a:spcAft>
              <a:buSzPts val="5600"/>
              <a:buNone/>
              <a:defRPr sz="5600"/>
            </a:lvl4pPr>
            <a:lvl5pPr lvl="4" algn="ctr">
              <a:lnSpc>
                <a:spcPct val="100000"/>
              </a:lnSpc>
              <a:spcBef>
                <a:spcPts val="600"/>
              </a:spcBef>
              <a:spcAft>
                <a:spcPts val="0"/>
              </a:spcAft>
              <a:buSzPts val="5600"/>
              <a:buNone/>
              <a:defRPr sz="5600"/>
            </a:lvl5pPr>
            <a:lvl6pPr lvl="5" algn="ctr">
              <a:lnSpc>
                <a:spcPct val="100000"/>
              </a:lnSpc>
              <a:spcBef>
                <a:spcPts val="600"/>
              </a:spcBef>
              <a:spcAft>
                <a:spcPts val="0"/>
              </a:spcAft>
              <a:buSzPts val="5600"/>
              <a:buNone/>
              <a:defRPr sz="5600"/>
            </a:lvl6pPr>
            <a:lvl7pPr lvl="6" algn="ctr">
              <a:lnSpc>
                <a:spcPct val="100000"/>
              </a:lnSpc>
              <a:spcBef>
                <a:spcPts val="600"/>
              </a:spcBef>
              <a:spcAft>
                <a:spcPts val="0"/>
              </a:spcAft>
              <a:buSzPts val="5600"/>
              <a:buNone/>
              <a:defRPr sz="5600"/>
            </a:lvl7pPr>
            <a:lvl8pPr lvl="7" algn="ctr">
              <a:lnSpc>
                <a:spcPct val="100000"/>
              </a:lnSpc>
              <a:spcBef>
                <a:spcPts val="600"/>
              </a:spcBef>
              <a:spcAft>
                <a:spcPts val="0"/>
              </a:spcAft>
              <a:buSzPts val="5600"/>
              <a:buNone/>
              <a:defRPr sz="5600"/>
            </a:lvl8pPr>
            <a:lvl9pPr lvl="8" algn="ctr">
              <a:lnSpc>
                <a:spcPct val="100000"/>
              </a:lnSpc>
              <a:spcBef>
                <a:spcPts val="600"/>
              </a:spcBef>
              <a:spcAft>
                <a:spcPts val="0"/>
              </a:spcAft>
              <a:buSzPts val="5600"/>
              <a:buNone/>
              <a:defRPr sz="5600"/>
            </a:lvl9pPr>
          </a:lstStyle>
          <a:p>
            <a:endParaRPr/>
          </a:p>
        </p:txBody>
      </p:sp>
      <p:sp>
        <p:nvSpPr>
          <p:cNvPr id="348" name="Google Shape;348;p78"/>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marL="0" marR="0" lvl="0"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enter Data Line">
  <p:cSld name="Center Diagonal">
    <p:spTree>
      <p:nvGrpSpPr>
        <p:cNvPr id="1" name="Shape 43"/>
        <p:cNvGrpSpPr/>
        <p:nvPr/>
      </p:nvGrpSpPr>
      <p:grpSpPr>
        <a:xfrm>
          <a:off x="0" y="0"/>
          <a:ext cx="0" cy="0"/>
          <a:chOff x="0" y="0"/>
          <a:chExt cx="0" cy="0"/>
        </a:xfrm>
      </p:grpSpPr>
      <p:sp>
        <p:nvSpPr>
          <p:cNvPr id="44" name="Google Shape;44;p36"/>
          <p:cNvSpPr/>
          <p:nvPr/>
        </p:nvSpPr>
        <p:spPr>
          <a:xfrm>
            <a:off x="0" y="12684"/>
            <a:ext cx="18295801" cy="10274314"/>
          </a:xfrm>
          <a:custGeom>
            <a:avLst/>
            <a:gdLst/>
            <a:ahLst/>
            <a:cxnLst/>
            <a:rect l="l" t="t" r="r" b="b"/>
            <a:pathLst>
              <a:path w="9136480" h="5137157" extrusionOk="0">
                <a:moveTo>
                  <a:pt x="0" y="5141598"/>
                </a:moveTo>
                <a:lnTo>
                  <a:pt x="5143712" y="0"/>
                </a:lnTo>
                <a:lnTo>
                  <a:pt x="9136480" y="0"/>
                </a:lnTo>
                <a:lnTo>
                  <a:pt x="3992769" y="5141598"/>
                </a:lnTo>
                <a:lnTo>
                  <a:pt x="0" y="5141598"/>
                </a:lnTo>
                <a:close/>
              </a:path>
            </a:pathLst>
          </a:custGeom>
          <a:solidFill>
            <a:srgbClr val="F2F2F2">
              <a:alpha val="77254"/>
            </a:srgbClr>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pic>
        <p:nvPicPr>
          <p:cNvPr id="45" name="Google Shape;45;p36"/>
          <p:cNvPicPr preferRelativeResize="0"/>
          <p:nvPr/>
        </p:nvPicPr>
        <p:blipFill rotWithShape="1">
          <a:blip r:embed="rId2">
            <a:alphaModFix/>
          </a:blip>
          <a:srcRect/>
          <a:stretch/>
        </p:blipFill>
        <p:spPr>
          <a:xfrm>
            <a:off x="0" y="9281160"/>
            <a:ext cx="13814394" cy="1005840"/>
          </a:xfrm>
          <a:prstGeom prst="rect">
            <a:avLst/>
          </a:prstGeom>
          <a:noFill/>
          <a:ln>
            <a:noFill/>
          </a:ln>
        </p:spPr>
      </p:pic>
      <p:sp>
        <p:nvSpPr>
          <p:cNvPr id="46" name="Google Shape;46;p36"/>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47" name="Google Shape;47;p36"/>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
        <p:nvSpPr>
          <p:cNvPr id="48" name="Google Shape;48;p36"/>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9"/>
        <p:cNvGrpSpPr/>
        <p:nvPr/>
      </p:nvGrpSpPr>
      <p:grpSpPr>
        <a:xfrm>
          <a:off x="0" y="0"/>
          <a:ext cx="0" cy="0"/>
          <a:chOff x="0" y="0"/>
          <a:chExt cx="0" cy="0"/>
        </a:xfrm>
      </p:grpSpPr>
      <p:sp>
        <p:nvSpPr>
          <p:cNvPr id="350" name="Google Shape;350;p79"/>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ctr" anchorCtr="0">
            <a:noAutofit/>
          </a:bodyPr>
          <a:lstStyle>
            <a:lvl1pPr marR="0" lvl="0"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9pPr>
          </a:lstStyle>
          <a:p>
            <a:endParaRPr/>
          </a:p>
        </p:txBody>
      </p:sp>
      <p:sp>
        <p:nvSpPr>
          <p:cNvPr id="351" name="Google Shape;351;p79"/>
          <p:cNvSpPr txBox="1">
            <a:spLocks noGrp="1"/>
          </p:cNvSpPr>
          <p:nvPr>
            <p:ph type="body" idx="1"/>
          </p:nvPr>
        </p:nvSpPr>
        <p:spPr>
          <a:xfrm>
            <a:off x="623400" y="2304950"/>
            <a:ext cx="7999800" cy="68328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SzPts val="2800"/>
              <a:buChar char="•"/>
              <a:defRPr sz="2800"/>
            </a:lvl1pPr>
            <a:lvl2pPr marL="914400" lvl="1" indent="-381000" algn="l">
              <a:lnSpc>
                <a:spcPct val="100000"/>
              </a:lnSpc>
              <a:spcBef>
                <a:spcPts val="800"/>
              </a:spcBef>
              <a:spcAft>
                <a:spcPts val="0"/>
              </a:spcAft>
              <a:buSzPts val="2400"/>
              <a:buChar char="–"/>
              <a:defRPr sz="2400"/>
            </a:lvl2pPr>
            <a:lvl3pPr marL="1371600" lvl="2" indent="-381000" algn="l">
              <a:lnSpc>
                <a:spcPct val="100000"/>
              </a:lnSpc>
              <a:spcBef>
                <a:spcPts val="600"/>
              </a:spcBef>
              <a:spcAft>
                <a:spcPts val="0"/>
              </a:spcAft>
              <a:buSzPts val="2400"/>
              <a:buChar char="•"/>
              <a:defRPr sz="2400"/>
            </a:lvl3pPr>
            <a:lvl4pPr marL="1828800" lvl="3" indent="-381000" algn="l">
              <a:lnSpc>
                <a:spcPct val="100000"/>
              </a:lnSpc>
              <a:spcBef>
                <a:spcPts val="600"/>
              </a:spcBef>
              <a:spcAft>
                <a:spcPts val="0"/>
              </a:spcAft>
              <a:buSzPts val="2400"/>
              <a:buChar char="–"/>
              <a:defRPr sz="2400"/>
            </a:lvl4pPr>
            <a:lvl5pPr marL="2286000" lvl="4" indent="-381000" algn="l">
              <a:lnSpc>
                <a:spcPct val="100000"/>
              </a:lnSpc>
              <a:spcBef>
                <a:spcPts val="600"/>
              </a:spcBef>
              <a:spcAft>
                <a:spcPts val="0"/>
              </a:spcAft>
              <a:buSzPts val="2400"/>
              <a:buChar char="•"/>
              <a:defRPr sz="2400"/>
            </a:lvl5pPr>
            <a:lvl6pPr marL="2743200" lvl="5" indent="-381000" algn="l">
              <a:lnSpc>
                <a:spcPct val="100000"/>
              </a:lnSpc>
              <a:spcBef>
                <a:spcPts val="600"/>
              </a:spcBef>
              <a:spcAft>
                <a:spcPts val="0"/>
              </a:spcAft>
              <a:buSzPts val="2400"/>
              <a:buChar char="•"/>
              <a:defRPr sz="2400"/>
            </a:lvl6pPr>
            <a:lvl7pPr marL="3200400" lvl="6" indent="-381000" algn="l">
              <a:lnSpc>
                <a:spcPct val="100000"/>
              </a:lnSpc>
              <a:spcBef>
                <a:spcPts val="600"/>
              </a:spcBef>
              <a:spcAft>
                <a:spcPts val="0"/>
              </a:spcAft>
              <a:buSzPts val="2400"/>
              <a:buChar char="•"/>
              <a:defRPr sz="2400"/>
            </a:lvl7pPr>
            <a:lvl8pPr marL="3657600" lvl="7" indent="-381000" algn="l">
              <a:lnSpc>
                <a:spcPct val="100000"/>
              </a:lnSpc>
              <a:spcBef>
                <a:spcPts val="600"/>
              </a:spcBef>
              <a:spcAft>
                <a:spcPts val="0"/>
              </a:spcAft>
              <a:buSzPts val="2400"/>
              <a:buChar char="•"/>
              <a:defRPr sz="2400"/>
            </a:lvl8pPr>
            <a:lvl9pPr marL="4114800" lvl="8" indent="-381000" algn="l">
              <a:lnSpc>
                <a:spcPct val="100000"/>
              </a:lnSpc>
              <a:spcBef>
                <a:spcPts val="600"/>
              </a:spcBef>
              <a:spcAft>
                <a:spcPts val="0"/>
              </a:spcAft>
              <a:buSzPts val="2400"/>
              <a:buChar char="•"/>
              <a:defRPr sz="2400"/>
            </a:lvl9pPr>
          </a:lstStyle>
          <a:p>
            <a:endParaRPr/>
          </a:p>
        </p:txBody>
      </p:sp>
      <p:sp>
        <p:nvSpPr>
          <p:cNvPr id="352" name="Google Shape;352;p79"/>
          <p:cNvSpPr txBox="1">
            <a:spLocks noGrp="1"/>
          </p:cNvSpPr>
          <p:nvPr>
            <p:ph type="body" idx="2"/>
          </p:nvPr>
        </p:nvSpPr>
        <p:spPr>
          <a:xfrm>
            <a:off x="9664800" y="2304950"/>
            <a:ext cx="7999800" cy="6832800"/>
          </a:xfrm>
          <a:prstGeom prst="rect">
            <a:avLst/>
          </a:prstGeom>
          <a:noFill/>
          <a:ln>
            <a:noFill/>
          </a:ln>
        </p:spPr>
        <p:txBody>
          <a:bodyPr spcFirstLastPara="1" wrap="square" lIns="182850" tIns="91400" rIns="182850" bIns="91400" anchor="t" anchorCtr="0">
            <a:noAutofit/>
          </a:bodyPr>
          <a:lstStyle>
            <a:lvl1pPr marL="457200" lvl="0" indent="-406400" algn="l">
              <a:lnSpc>
                <a:spcPct val="100000"/>
              </a:lnSpc>
              <a:spcBef>
                <a:spcPts val="900"/>
              </a:spcBef>
              <a:spcAft>
                <a:spcPts val="0"/>
              </a:spcAft>
              <a:buSzPts val="2800"/>
              <a:buChar char="•"/>
              <a:defRPr sz="2800"/>
            </a:lvl1pPr>
            <a:lvl2pPr marL="914400" lvl="1" indent="-381000" algn="l">
              <a:lnSpc>
                <a:spcPct val="100000"/>
              </a:lnSpc>
              <a:spcBef>
                <a:spcPts val="800"/>
              </a:spcBef>
              <a:spcAft>
                <a:spcPts val="0"/>
              </a:spcAft>
              <a:buSzPts val="2400"/>
              <a:buChar char="–"/>
              <a:defRPr sz="2400"/>
            </a:lvl2pPr>
            <a:lvl3pPr marL="1371600" lvl="2" indent="-381000" algn="l">
              <a:lnSpc>
                <a:spcPct val="100000"/>
              </a:lnSpc>
              <a:spcBef>
                <a:spcPts val="600"/>
              </a:spcBef>
              <a:spcAft>
                <a:spcPts val="0"/>
              </a:spcAft>
              <a:buSzPts val="2400"/>
              <a:buChar char="•"/>
              <a:defRPr sz="2400"/>
            </a:lvl3pPr>
            <a:lvl4pPr marL="1828800" lvl="3" indent="-381000" algn="l">
              <a:lnSpc>
                <a:spcPct val="100000"/>
              </a:lnSpc>
              <a:spcBef>
                <a:spcPts val="600"/>
              </a:spcBef>
              <a:spcAft>
                <a:spcPts val="0"/>
              </a:spcAft>
              <a:buSzPts val="2400"/>
              <a:buChar char="–"/>
              <a:defRPr sz="2400"/>
            </a:lvl4pPr>
            <a:lvl5pPr marL="2286000" lvl="4" indent="-381000" algn="l">
              <a:lnSpc>
                <a:spcPct val="100000"/>
              </a:lnSpc>
              <a:spcBef>
                <a:spcPts val="600"/>
              </a:spcBef>
              <a:spcAft>
                <a:spcPts val="0"/>
              </a:spcAft>
              <a:buSzPts val="2400"/>
              <a:buChar char="•"/>
              <a:defRPr sz="2400"/>
            </a:lvl5pPr>
            <a:lvl6pPr marL="2743200" lvl="5" indent="-381000" algn="l">
              <a:lnSpc>
                <a:spcPct val="100000"/>
              </a:lnSpc>
              <a:spcBef>
                <a:spcPts val="600"/>
              </a:spcBef>
              <a:spcAft>
                <a:spcPts val="0"/>
              </a:spcAft>
              <a:buSzPts val="2400"/>
              <a:buChar char="•"/>
              <a:defRPr sz="2400"/>
            </a:lvl6pPr>
            <a:lvl7pPr marL="3200400" lvl="6" indent="-381000" algn="l">
              <a:lnSpc>
                <a:spcPct val="100000"/>
              </a:lnSpc>
              <a:spcBef>
                <a:spcPts val="600"/>
              </a:spcBef>
              <a:spcAft>
                <a:spcPts val="0"/>
              </a:spcAft>
              <a:buSzPts val="2400"/>
              <a:buChar char="•"/>
              <a:defRPr sz="2400"/>
            </a:lvl7pPr>
            <a:lvl8pPr marL="3657600" lvl="7" indent="-381000" algn="l">
              <a:lnSpc>
                <a:spcPct val="100000"/>
              </a:lnSpc>
              <a:spcBef>
                <a:spcPts val="600"/>
              </a:spcBef>
              <a:spcAft>
                <a:spcPts val="0"/>
              </a:spcAft>
              <a:buSzPts val="2400"/>
              <a:buChar char="•"/>
              <a:defRPr sz="2400"/>
            </a:lvl8pPr>
            <a:lvl9pPr marL="4114800" lvl="8" indent="-381000" algn="l">
              <a:lnSpc>
                <a:spcPct val="100000"/>
              </a:lnSpc>
              <a:spcBef>
                <a:spcPts val="600"/>
              </a:spcBef>
              <a:spcAft>
                <a:spcPts val="0"/>
              </a:spcAft>
              <a:buSzPts val="2400"/>
              <a:buChar char="•"/>
              <a:defRPr sz="2400"/>
            </a:lvl9pPr>
          </a:lstStyle>
          <a:p>
            <a:endParaRPr/>
          </a:p>
        </p:txBody>
      </p:sp>
      <p:sp>
        <p:nvSpPr>
          <p:cNvPr id="353" name="Google Shape;353;p79"/>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marL="0" marR="0" lvl="0"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4"/>
        <p:cNvGrpSpPr/>
        <p:nvPr/>
      </p:nvGrpSpPr>
      <p:grpSpPr>
        <a:xfrm>
          <a:off x="0" y="0"/>
          <a:ext cx="0" cy="0"/>
          <a:chOff x="0" y="0"/>
          <a:chExt cx="0" cy="0"/>
        </a:xfrm>
      </p:grpSpPr>
      <p:sp>
        <p:nvSpPr>
          <p:cNvPr id="355" name="Google Shape;355;p80"/>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ctr" anchorCtr="0">
            <a:noAutofit/>
          </a:bodyPr>
          <a:lstStyle>
            <a:lvl1pPr marR="0" lvl="0"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9pPr>
          </a:lstStyle>
          <a:p>
            <a:endParaRPr/>
          </a:p>
        </p:txBody>
      </p:sp>
      <p:sp>
        <p:nvSpPr>
          <p:cNvPr id="356" name="Google Shape;356;p80"/>
          <p:cNvSpPr txBox="1">
            <a:spLocks noGrp="1"/>
          </p:cNvSpPr>
          <p:nvPr>
            <p:ph type="body" idx="1"/>
          </p:nvPr>
        </p:nvSpPr>
        <p:spPr>
          <a:xfrm>
            <a:off x="623400" y="2304950"/>
            <a:ext cx="17041200" cy="6832800"/>
          </a:xfrm>
          <a:prstGeom prst="rect">
            <a:avLst/>
          </a:prstGeom>
          <a:noFill/>
          <a:ln>
            <a:noFill/>
          </a:ln>
        </p:spPr>
        <p:txBody>
          <a:bodyPr spcFirstLastPara="1" wrap="square" lIns="182850" tIns="91400" rIns="182850" bIns="91400" anchor="t" anchorCtr="0">
            <a:noAutofit/>
          </a:bodyPr>
          <a:lstStyle>
            <a:lvl1pPr marL="457200" lvl="0" indent="-457200" algn="l">
              <a:lnSpc>
                <a:spcPct val="100000"/>
              </a:lnSpc>
              <a:spcBef>
                <a:spcPts val="900"/>
              </a:spcBef>
              <a:spcAft>
                <a:spcPts val="0"/>
              </a:spcAft>
              <a:buSzPts val="3600"/>
              <a:buChar char="•"/>
              <a:defRPr/>
            </a:lvl1pPr>
            <a:lvl2pPr marL="914400" lvl="1" indent="-457200" algn="l">
              <a:lnSpc>
                <a:spcPct val="100000"/>
              </a:lnSpc>
              <a:spcBef>
                <a:spcPts val="800"/>
              </a:spcBef>
              <a:spcAft>
                <a:spcPts val="0"/>
              </a:spcAft>
              <a:buSzPts val="3600"/>
              <a:buChar char="–"/>
              <a:defRPr/>
            </a:lvl2pPr>
            <a:lvl3pPr marL="1371600" lvl="2" indent="-457200" algn="l">
              <a:lnSpc>
                <a:spcPct val="100000"/>
              </a:lnSpc>
              <a:spcBef>
                <a:spcPts val="600"/>
              </a:spcBef>
              <a:spcAft>
                <a:spcPts val="0"/>
              </a:spcAft>
              <a:buSzPts val="3600"/>
              <a:buChar char="•"/>
              <a:defRPr/>
            </a:lvl3pPr>
            <a:lvl4pPr marL="1828800" lvl="3" indent="-457200" algn="l">
              <a:lnSpc>
                <a:spcPct val="100000"/>
              </a:lnSpc>
              <a:spcBef>
                <a:spcPts val="600"/>
              </a:spcBef>
              <a:spcAft>
                <a:spcPts val="0"/>
              </a:spcAft>
              <a:buSzPts val="3600"/>
              <a:buChar char="–"/>
              <a:defRPr/>
            </a:lvl4pPr>
            <a:lvl5pPr marL="2286000" lvl="4" indent="-457200" algn="l">
              <a:lnSpc>
                <a:spcPct val="100000"/>
              </a:lnSpc>
              <a:spcBef>
                <a:spcPts val="600"/>
              </a:spcBef>
              <a:spcAft>
                <a:spcPts val="0"/>
              </a:spcAft>
              <a:buSzPts val="3600"/>
              <a:buChar char="•"/>
              <a:defRPr/>
            </a:lvl5pPr>
            <a:lvl6pPr marL="2743200" lvl="5" indent="-457200" algn="l">
              <a:lnSpc>
                <a:spcPct val="100000"/>
              </a:lnSpc>
              <a:spcBef>
                <a:spcPts val="600"/>
              </a:spcBef>
              <a:spcAft>
                <a:spcPts val="0"/>
              </a:spcAft>
              <a:buSzPts val="3600"/>
              <a:buChar char="•"/>
              <a:defRPr/>
            </a:lvl6pPr>
            <a:lvl7pPr marL="3200400" lvl="6" indent="-457200" algn="l">
              <a:lnSpc>
                <a:spcPct val="100000"/>
              </a:lnSpc>
              <a:spcBef>
                <a:spcPts val="600"/>
              </a:spcBef>
              <a:spcAft>
                <a:spcPts val="0"/>
              </a:spcAft>
              <a:buSzPts val="3600"/>
              <a:buChar char="•"/>
              <a:defRPr/>
            </a:lvl7pPr>
            <a:lvl8pPr marL="3657600" lvl="7" indent="-457200" algn="l">
              <a:lnSpc>
                <a:spcPct val="100000"/>
              </a:lnSpc>
              <a:spcBef>
                <a:spcPts val="600"/>
              </a:spcBef>
              <a:spcAft>
                <a:spcPts val="0"/>
              </a:spcAft>
              <a:buSzPts val="3600"/>
              <a:buChar char="•"/>
              <a:defRPr/>
            </a:lvl8pPr>
            <a:lvl9pPr marL="4114800" lvl="8" indent="-457200" algn="l">
              <a:lnSpc>
                <a:spcPct val="100000"/>
              </a:lnSpc>
              <a:spcBef>
                <a:spcPts val="600"/>
              </a:spcBef>
              <a:spcAft>
                <a:spcPts val="0"/>
              </a:spcAft>
              <a:buSzPts val="3600"/>
              <a:buChar char="•"/>
              <a:defRPr/>
            </a:lvl9pPr>
          </a:lstStyle>
          <a:p>
            <a:endParaRPr/>
          </a:p>
        </p:txBody>
      </p:sp>
      <p:sp>
        <p:nvSpPr>
          <p:cNvPr id="357" name="Google Shape;357;p80"/>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marL="0" marR="0" lvl="0"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8"/>
        <p:cNvGrpSpPr/>
        <p:nvPr/>
      </p:nvGrpSpPr>
      <p:grpSpPr>
        <a:xfrm>
          <a:off x="0" y="0"/>
          <a:ext cx="0" cy="0"/>
          <a:chOff x="0" y="0"/>
          <a:chExt cx="0" cy="0"/>
        </a:xfrm>
      </p:grpSpPr>
      <p:sp>
        <p:nvSpPr>
          <p:cNvPr id="359" name="Google Shape;359;p81"/>
          <p:cNvSpPr txBox="1">
            <a:spLocks noGrp="1"/>
          </p:cNvSpPr>
          <p:nvPr>
            <p:ph type="title"/>
          </p:nvPr>
        </p:nvSpPr>
        <p:spPr>
          <a:xfrm>
            <a:off x="623400" y="4301700"/>
            <a:ext cx="17041200" cy="1683600"/>
          </a:xfrm>
          <a:prstGeom prst="rect">
            <a:avLst/>
          </a:prstGeom>
          <a:noFill/>
          <a:ln>
            <a:noFill/>
          </a:ln>
        </p:spPr>
        <p:txBody>
          <a:bodyPr spcFirstLastPara="1" wrap="square" lIns="182850" tIns="182850" rIns="182850" bIns="182850" anchor="ctr" anchorCtr="0">
            <a:noAutofit/>
          </a:bodyPr>
          <a:lstStyle>
            <a:lvl1pPr marR="0" lvl="0" algn="ctr" rtl="0">
              <a:lnSpc>
                <a:spcPct val="100000"/>
              </a:lnSpc>
              <a:spcBef>
                <a:spcPts val="0"/>
              </a:spcBef>
              <a:spcAft>
                <a:spcPts val="0"/>
              </a:spcAft>
              <a:buClr>
                <a:srgbClr val="000000"/>
              </a:buClr>
              <a:buSzPts val="7200"/>
              <a:buFont typeface="Arial"/>
              <a:buChar char="●"/>
              <a:defRPr sz="7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7200"/>
              <a:buFont typeface="Arial"/>
              <a:buChar char="○"/>
              <a:defRPr sz="7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7200"/>
              <a:buFont typeface="Arial"/>
              <a:buChar char="■"/>
              <a:defRPr sz="7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7200"/>
              <a:buFont typeface="Arial"/>
              <a:buChar char="●"/>
              <a:defRPr sz="7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7200"/>
              <a:buFont typeface="Arial"/>
              <a:buChar char="○"/>
              <a:defRPr sz="7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7200"/>
              <a:buFont typeface="Arial"/>
              <a:buChar char="■"/>
              <a:defRPr sz="7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7200"/>
              <a:buFont typeface="Arial"/>
              <a:buChar char="●"/>
              <a:defRPr sz="7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7200"/>
              <a:buFont typeface="Arial"/>
              <a:buChar char="○"/>
              <a:defRPr sz="7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7200"/>
              <a:buFont typeface="Arial"/>
              <a:buChar char="■"/>
              <a:defRPr sz="7200" b="0" i="0" u="none" strike="noStrike" cap="none">
                <a:solidFill>
                  <a:srgbClr val="000000"/>
                </a:solidFill>
                <a:latin typeface="Arial"/>
                <a:ea typeface="Arial"/>
                <a:cs typeface="Arial"/>
                <a:sym typeface="Arial"/>
              </a:defRPr>
            </a:lvl9pPr>
          </a:lstStyle>
          <a:p>
            <a:endParaRPr/>
          </a:p>
        </p:txBody>
      </p:sp>
      <p:sp>
        <p:nvSpPr>
          <p:cNvPr id="360" name="Google Shape;360;p8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marL="0" marR="0" lvl="0"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ulti-use w/ Subtitle (WHITE)">
  <p:cSld name="Multi-use w/ Subtitle (WHITE)">
    <p:spTree>
      <p:nvGrpSpPr>
        <p:cNvPr id="1" name="Shape 361"/>
        <p:cNvGrpSpPr/>
        <p:nvPr/>
      </p:nvGrpSpPr>
      <p:grpSpPr>
        <a:xfrm>
          <a:off x="0" y="0"/>
          <a:ext cx="0" cy="0"/>
          <a:chOff x="0" y="0"/>
          <a:chExt cx="0" cy="0"/>
        </a:xfrm>
      </p:grpSpPr>
      <p:sp>
        <p:nvSpPr>
          <p:cNvPr id="362" name="Google Shape;362;p82"/>
          <p:cNvSpPr txBox="1"/>
          <p:nvPr/>
        </p:nvSpPr>
        <p:spPr>
          <a:xfrm>
            <a:off x="16957580" y="9764242"/>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363" name="Google Shape;363;p82"/>
          <p:cNvSpPr txBox="1"/>
          <p:nvPr/>
        </p:nvSpPr>
        <p:spPr>
          <a:xfrm>
            <a:off x="14241541" y="9764244"/>
            <a:ext cx="28194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grpSp>
        <p:nvGrpSpPr>
          <p:cNvPr id="364" name="Google Shape;364;p82"/>
          <p:cNvGrpSpPr/>
          <p:nvPr/>
        </p:nvGrpSpPr>
        <p:grpSpPr>
          <a:xfrm>
            <a:off x="822930" y="9731891"/>
            <a:ext cx="1069329" cy="208188"/>
            <a:chOff x="382588" y="4784726"/>
            <a:chExt cx="896937" cy="174625"/>
          </a:xfrm>
        </p:grpSpPr>
        <p:sp>
          <p:nvSpPr>
            <p:cNvPr id="365" name="Google Shape;365;p82"/>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366" name="Google Shape;366;p82"/>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367" name="Google Shape;367;p82"/>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368" name="Google Shape;368;p82"/>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369" name="Google Shape;369;p82"/>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370" name="Google Shape;370;p82"/>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371" name="Google Shape;371;p82"/>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372" name="Google Shape;372;p82"/>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cxnSp>
        <p:nvCxnSpPr>
          <p:cNvPr id="373" name="Google Shape;373;p82"/>
          <p:cNvCxnSpPr/>
          <p:nvPr/>
        </p:nvCxnSpPr>
        <p:spPr>
          <a:xfrm>
            <a:off x="822960" y="824340"/>
            <a:ext cx="16642200" cy="0"/>
          </a:xfrm>
          <a:prstGeom prst="straightConnector1">
            <a:avLst/>
          </a:prstGeom>
          <a:noFill/>
          <a:ln w="9525" cap="flat" cmpd="sng">
            <a:solidFill>
              <a:srgbClr val="B4B4B4"/>
            </a:solidFill>
            <a:prstDash val="solid"/>
            <a:round/>
            <a:headEnd type="none" w="sm" len="sm"/>
            <a:tailEnd type="none" w="sm" len="sm"/>
          </a:ln>
        </p:spPr>
      </p:cxnSp>
      <p:sp>
        <p:nvSpPr>
          <p:cNvPr id="374" name="Google Shape;374;p82"/>
          <p:cNvSpPr txBox="1">
            <a:spLocks noGrp="1"/>
          </p:cNvSpPr>
          <p:nvPr>
            <p:ph type="title"/>
          </p:nvPr>
        </p:nvSpPr>
        <p:spPr>
          <a:xfrm>
            <a:off x="822960" y="925034"/>
            <a:ext cx="16642200" cy="8352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chemeClr val="dk1"/>
              </a:buClr>
              <a:buSzPts val="3400"/>
              <a:buFont typeface="Lato"/>
              <a:buNone/>
              <a:defRPr sz="3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375" name="Google Shape;375;p82"/>
          <p:cNvSpPr txBox="1">
            <a:spLocks noGrp="1"/>
          </p:cNvSpPr>
          <p:nvPr>
            <p:ph type="body" idx="1"/>
          </p:nvPr>
        </p:nvSpPr>
        <p:spPr>
          <a:xfrm>
            <a:off x="822960" y="1612605"/>
            <a:ext cx="16642200" cy="616200"/>
          </a:xfrm>
          <a:prstGeom prst="rect">
            <a:avLst/>
          </a:prstGeom>
          <a:noFill/>
          <a:ln>
            <a:noFill/>
          </a:ln>
        </p:spPr>
        <p:txBody>
          <a:bodyPr spcFirstLastPara="1" wrap="square" lIns="0" tIns="34300" rIns="137150" bIns="68550" anchor="t" anchorCtr="0">
            <a:noAutofit/>
          </a:bodyPr>
          <a:lstStyle>
            <a:lvl1pPr marL="457200" lvl="0" indent="-228600" algn="l">
              <a:lnSpc>
                <a:spcPct val="100000"/>
              </a:lnSpc>
              <a:spcBef>
                <a:spcPts val="1000"/>
              </a:spcBef>
              <a:spcAft>
                <a:spcPts val="0"/>
              </a:spcAft>
              <a:buSzPts val="2600"/>
              <a:buNone/>
              <a:defRPr sz="3400" b="0" i="0">
                <a:solidFill>
                  <a:schemeClr val="accent1"/>
                </a:solidFill>
                <a:latin typeface="Roboto"/>
                <a:ea typeface="Roboto"/>
                <a:cs typeface="Roboto"/>
                <a:sym typeface="Robo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06400" algn="l">
              <a:lnSpc>
                <a:spcPct val="100000"/>
              </a:lnSpc>
              <a:spcBef>
                <a:spcPts val="600"/>
              </a:spcBef>
              <a:spcAft>
                <a:spcPts val="0"/>
              </a:spcAft>
              <a:buClr>
                <a:schemeClr val="dk1"/>
              </a:buClr>
              <a:buSzPts val="2800"/>
              <a:buChar char="•"/>
              <a:defRPr/>
            </a:lvl6pPr>
            <a:lvl7pPr marL="3200400" lvl="6" indent="-406400" algn="l">
              <a:lnSpc>
                <a:spcPct val="100000"/>
              </a:lnSpc>
              <a:spcBef>
                <a:spcPts val="600"/>
              </a:spcBef>
              <a:spcAft>
                <a:spcPts val="0"/>
              </a:spcAft>
              <a:buClr>
                <a:schemeClr val="dk1"/>
              </a:buClr>
              <a:buSzPts val="2800"/>
              <a:buChar char="•"/>
              <a:defRPr/>
            </a:lvl7pPr>
            <a:lvl8pPr marL="3657600" lvl="7" indent="-406400" algn="l">
              <a:lnSpc>
                <a:spcPct val="100000"/>
              </a:lnSpc>
              <a:spcBef>
                <a:spcPts val="600"/>
              </a:spcBef>
              <a:spcAft>
                <a:spcPts val="0"/>
              </a:spcAft>
              <a:buClr>
                <a:schemeClr val="dk1"/>
              </a:buClr>
              <a:buSzPts val="2800"/>
              <a:buChar char="•"/>
              <a:defRPr/>
            </a:lvl8pPr>
            <a:lvl9pPr marL="4114800" lvl="8" indent="-406400" algn="l">
              <a:lnSpc>
                <a:spcPct val="100000"/>
              </a:lnSpc>
              <a:spcBef>
                <a:spcPts val="600"/>
              </a:spcBef>
              <a:spcAft>
                <a:spcPts val="0"/>
              </a:spcAft>
              <a:buClr>
                <a:schemeClr val="dk1"/>
              </a:buClr>
              <a:buSzPts val="2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Column (DARK)">
  <p:cSld name="3 Column (DARK)">
    <p:spTree>
      <p:nvGrpSpPr>
        <p:cNvPr id="1" name="Shape 376"/>
        <p:cNvGrpSpPr/>
        <p:nvPr/>
      </p:nvGrpSpPr>
      <p:grpSpPr>
        <a:xfrm>
          <a:off x="0" y="0"/>
          <a:ext cx="0" cy="0"/>
          <a:chOff x="0" y="0"/>
          <a:chExt cx="0" cy="0"/>
        </a:xfrm>
      </p:grpSpPr>
      <p:cxnSp>
        <p:nvCxnSpPr>
          <p:cNvPr id="377" name="Google Shape;377;p83"/>
          <p:cNvCxnSpPr/>
          <p:nvPr/>
        </p:nvCxnSpPr>
        <p:spPr>
          <a:xfrm>
            <a:off x="822960"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378" name="Google Shape;378;p83"/>
          <p:cNvSpPr txBox="1">
            <a:spLocks noGrp="1"/>
          </p:cNvSpPr>
          <p:nvPr>
            <p:ph type="title"/>
          </p:nvPr>
        </p:nvSpPr>
        <p:spPr>
          <a:xfrm>
            <a:off x="822960" y="921379"/>
            <a:ext cx="16641601" cy="8394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chemeClr val="lt1"/>
              </a:buClr>
              <a:buSzPts val="4600"/>
              <a:buFont typeface="Lato"/>
              <a:buNone/>
              <a:defRPr sz="46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379" name="Google Shape;379;p83"/>
          <p:cNvSpPr txBox="1">
            <a:spLocks noGrp="1"/>
          </p:cNvSpPr>
          <p:nvPr>
            <p:ph type="body" idx="1"/>
          </p:nvPr>
        </p:nvSpPr>
        <p:spPr>
          <a:xfrm>
            <a:off x="822960" y="1760430"/>
            <a:ext cx="16641601" cy="616200"/>
          </a:xfrm>
          <a:prstGeom prst="rect">
            <a:avLst/>
          </a:prstGeom>
          <a:noFill/>
          <a:ln>
            <a:noFill/>
          </a:ln>
        </p:spPr>
        <p:txBody>
          <a:bodyPr spcFirstLastPara="1" wrap="square" lIns="0" tIns="34300" rIns="137150" bIns="68550" anchor="t" anchorCtr="0">
            <a:noAutofit/>
          </a:bodyPr>
          <a:lstStyle>
            <a:lvl1pPr marL="457200" lvl="0" indent="-228600" algn="l">
              <a:lnSpc>
                <a:spcPct val="100000"/>
              </a:lnSpc>
              <a:spcBef>
                <a:spcPts val="1000"/>
              </a:spcBef>
              <a:spcAft>
                <a:spcPts val="0"/>
              </a:spcAft>
              <a:buSzPts val="2600"/>
              <a:buNone/>
              <a:defRPr sz="3400" b="0" i="0">
                <a:solidFill>
                  <a:schemeClr val="accent1"/>
                </a:solidFill>
                <a:latin typeface="Roboto"/>
                <a:ea typeface="Roboto"/>
                <a:cs typeface="Roboto"/>
                <a:sym typeface="Robo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06400" algn="l">
              <a:lnSpc>
                <a:spcPct val="100000"/>
              </a:lnSpc>
              <a:spcBef>
                <a:spcPts val="600"/>
              </a:spcBef>
              <a:spcAft>
                <a:spcPts val="0"/>
              </a:spcAft>
              <a:buClr>
                <a:schemeClr val="dk1"/>
              </a:buClr>
              <a:buSzPts val="2800"/>
              <a:buChar char="•"/>
              <a:defRPr/>
            </a:lvl6pPr>
            <a:lvl7pPr marL="3200400" lvl="6" indent="-406400" algn="l">
              <a:lnSpc>
                <a:spcPct val="100000"/>
              </a:lnSpc>
              <a:spcBef>
                <a:spcPts val="600"/>
              </a:spcBef>
              <a:spcAft>
                <a:spcPts val="0"/>
              </a:spcAft>
              <a:buClr>
                <a:schemeClr val="dk1"/>
              </a:buClr>
              <a:buSzPts val="2800"/>
              <a:buChar char="•"/>
              <a:defRPr/>
            </a:lvl7pPr>
            <a:lvl8pPr marL="3657600" lvl="7" indent="-406400" algn="l">
              <a:lnSpc>
                <a:spcPct val="100000"/>
              </a:lnSpc>
              <a:spcBef>
                <a:spcPts val="600"/>
              </a:spcBef>
              <a:spcAft>
                <a:spcPts val="0"/>
              </a:spcAft>
              <a:buClr>
                <a:schemeClr val="dk1"/>
              </a:buClr>
              <a:buSzPts val="2800"/>
              <a:buChar char="•"/>
              <a:defRPr/>
            </a:lvl8pPr>
            <a:lvl9pPr marL="4114800" lvl="8" indent="-406400" algn="l">
              <a:lnSpc>
                <a:spcPct val="100000"/>
              </a:lnSpc>
              <a:spcBef>
                <a:spcPts val="600"/>
              </a:spcBef>
              <a:spcAft>
                <a:spcPts val="0"/>
              </a:spcAft>
              <a:buClr>
                <a:schemeClr val="dk1"/>
              </a:buClr>
              <a:buSzPts val="2800"/>
              <a:buChar char="•"/>
              <a:defRPr/>
            </a:lvl9pPr>
          </a:lstStyle>
          <a:p>
            <a:endParaRPr/>
          </a:p>
        </p:txBody>
      </p:sp>
      <p:sp>
        <p:nvSpPr>
          <p:cNvPr id="380" name="Google Shape;380;p83"/>
          <p:cNvSpPr txBox="1"/>
          <p:nvPr/>
        </p:nvSpPr>
        <p:spPr>
          <a:xfrm>
            <a:off x="16957577" y="9764242"/>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381" name="Google Shape;381;p83"/>
          <p:cNvSpPr txBox="1">
            <a:spLocks noGrp="1"/>
          </p:cNvSpPr>
          <p:nvPr>
            <p:ph type="body" idx="2"/>
          </p:nvPr>
        </p:nvSpPr>
        <p:spPr>
          <a:xfrm>
            <a:off x="819150" y="3207543"/>
            <a:ext cx="5223000" cy="5170800"/>
          </a:xfrm>
          <a:prstGeom prst="rect">
            <a:avLst/>
          </a:prstGeom>
          <a:noFill/>
          <a:ln>
            <a:noFill/>
          </a:ln>
        </p:spPr>
        <p:txBody>
          <a:bodyPr spcFirstLastPara="1" wrap="square" lIns="137150" tIns="68550" rIns="137150" bIns="68550" anchor="t" anchorCtr="0">
            <a:noAutofit/>
          </a:bodyPr>
          <a:lstStyle>
            <a:lvl1pPr marL="457200" lvl="0" indent="-368300" algn="l">
              <a:lnSpc>
                <a:spcPct val="100000"/>
              </a:lnSpc>
              <a:spcBef>
                <a:spcPts val="1000"/>
              </a:spcBef>
              <a:spcAft>
                <a:spcPts val="0"/>
              </a:spcAft>
              <a:buSzPts val="2200"/>
              <a:buChar char="•"/>
              <a:defRPr/>
            </a:lvl1pPr>
            <a:lvl2pPr marL="914400" lvl="1" indent="-368300" algn="l">
              <a:lnSpc>
                <a:spcPct val="100000"/>
              </a:lnSpc>
              <a:spcBef>
                <a:spcPts val="800"/>
              </a:spcBef>
              <a:spcAft>
                <a:spcPts val="0"/>
              </a:spcAft>
              <a:buSzPts val="2200"/>
              <a:buChar char="•"/>
              <a:defRPr/>
            </a:lvl2pPr>
            <a:lvl3pPr marL="1371600" lvl="2" indent="-368300" algn="l">
              <a:lnSpc>
                <a:spcPct val="100000"/>
              </a:lnSpc>
              <a:spcBef>
                <a:spcPts val="600"/>
              </a:spcBef>
              <a:spcAft>
                <a:spcPts val="0"/>
              </a:spcAft>
              <a:buSzPts val="2200"/>
              <a:buChar char="•"/>
              <a:defRPr/>
            </a:lvl3pPr>
            <a:lvl4pPr marL="1828800" lvl="3" indent="-368300" algn="l">
              <a:lnSpc>
                <a:spcPct val="100000"/>
              </a:lnSpc>
              <a:spcBef>
                <a:spcPts val="600"/>
              </a:spcBef>
              <a:spcAft>
                <a:spcPts val="0"/>
              </a:spcAft>
              <a:buSzPts val="2200"/>
              <a:buChar char="•"/>
              <a:defRPr/>
            </a:lvl4pPr>
            <a:lvl5pPr marL="2286000" lvl="4" indent="-368300" algn="l">
              <a:lnSpc>
                <a:spcPct val="100000"/>
              </a:lnSpc>
              <a:spcBef>
                <a:spcPts val="600"/>
              </a:spcBef>
              <a:spcAft>
                <a:spcPts val="0"/>
              </a:spcAft>
              <a:buSzPts val="2200"/>
              <a:buChar char="•"/>
              <a:defRPr/>
            </a:lvl5pPr>
            <a:lvl6pPr marL="2743200" lvl="5" indent="-406400" algn="l">
              <a:lnSpc>
                <a:spcPct val="100000"/>
              </a:lnSpc>
              <a:spcBef>
                <a:spcPts val="600"/>
              </a:spcBef>
              <a:spcAft>
                <a:spcPts val="0"/>
              </a:spcAft>
              <a:buClr>
                <a:schemeClr val="dk1"/>
              </a:buClr>
              <a:buSzPts val="2800"/>
              <a:buChar char="•"/>
              <a:defRPr/>
            </a:lvl6pPr>
            <a:lvl7pPr marL="3200400" lvl="6" indent="-406400" algn="l">
              <a:lnSpc>
                <a:spcPct val="100000"/>
              </a:lnSpc>
              <a:spcBef>
                <a:spcPts val="600"/>
              </a:spcBef>
              <a:spcAft>
                <a:spcPts val="0"/>
              </a:spcAft>
              <a:buClr>
                <a:schemeClr val="dk1"/>
              </a:buClr>
              <a:buSzPts val="2800"/>
              <a:buChar char="•"/>
              <a:defRPr/>
            </a:lvl7pPr>
            <a:lvl8pPr marL="3657600" lvl="7" indent="-406400" algn="l">
              <a:lnSpc>
                <a:spcPct val="100000"/>
              </a:lnSpc>
              <a:spcBef>
                <a:spcPts val="600"/>
              </a:spcBef>
              <a:spcAft>
                <a:spcPts val="0"/>
              </a:spcAft>
              <a:buClr>
                <a:schemeClr val="dk1"/>
              </a:buClr>
              <a:buSzPts val="2800"/>
              <a:buChar char="•"/>
              <a:defRPr/>
            </a:lvl8pPr>
            <a:lvl9pPr marL="4114800" lvl="8" indent="-406400" algn="l">
              <a:lnSpc>
                <a:spcPct val="100000"/>
              </a:lnSpc>
              <a:spcBef>
                <a:spcPts val="600"/>
              </a:spcBef>
              <a:spcAft>
                <a:spcPts val="0"/>
              </a:spcAft>
              <a:buClr>
                <a:schemeClr val="dk1"/>
              </a:buClr>
              <a:buSzPts val="2800"/>
              <a:buChar char="•"/>
              <a:defRPr/>
            </a:lvl9pPr>
          </a:lstStyle>
          <a:p>
            <a:endParaRPr/>
          </a:p>
        </p:txBody>
      </p:sp>
      <p:sp>
        <p:nvSpPr>
          <p:cNvPr id="382" name="Google Shape;382;p83"/>
          <p:cNvSpPr txBox="1">
            <a:spLocks noGrp="1"/>
          </p:cNvSpPr>
          <p:nvPr>
            <p:ph type="body" idx="3"/>
          </p:nvPr>
        </p:nvSpPr>
        <p:spPr>
          <a:xfrm>
            <a:off x="6540329" y="3207543"/>
            <a:ext cx="5223000" cy="5170800"/>
          </a:xfrm>
          <a:prstGeom prst="rect">
            <a:avLst/>
          </a:prstGeom>
          <a:noFill/>
          <a:ln>
            <a:noFill/>
          </a:ln>
        </p:spPr>
        <p:txBody>
          <a:bodyPr spcFirstLastPara="1" wrap="square" lIns="137150" tIns="68550" rIns="137150" bIns="68550" anchor="t" anchorCtr="0">
            <a:noAutofit/>
          </a:bodyPr>
          <a:lstStyle>
            <a:lvl1pPr marL="457200" lvl="0" indent="-368300" algn="l">
              <a:lnSpc>
                <a:spcPct val="100000"/>
              </a:lnSpc>
              <a:spcBef>
                <a:spcPts val="1000"/>
              </a:spcBef>
              <a:spcAft>
                <a:spcPts val="0"/>
              </a:spcAft>
              <a:buSzPts val="2200"/>
              <a:buChar char="•"/>
              <a:defRPr/>
            </a:lvl1pPr>
            <a:lvl2pPr marL="914400" lvl="1" indent="-368300" algn="l">
              <a:lnSpc>
                <a:spcPct val="100000"/>
              </a:lnSpc>
              <a:spcBef>
                <a:spcPts val="800"/>
              </a:spcBef>
              <a:spcAft>
                <a:spcPts val="0"/>
              </a:spcAft>
              <a:buSzPts val="2200"/>
              <a:buChar char="•"/>
              <a:defRPr/>
            </a:lvl2pPr>
            <a:lvl3pPr marL="1371600" lvl="2" indent="-368300" algn="l">
              <a:lnSpc>
                <a:spcPct val="100000"/>
              </a:lnSpc>
              <a:spcBef>
                <a:spcPts val="600"/>
              </a:spcBef>
              <a:spcAft>
                <a:spcPts val="0"/>
              </a:spcAft>
              <a:buSzPts val="2200"/>
              <a:buChar char="•"/>
              <a:defRPr/>
            </a:lvl3pPr>
            <a:lvl4pPr marL="1828800" lvl="3" indent="-368300" algn="l">
              <a:lnSpc>
                <a:spcPct val="100000"/>
              </a:lnSpc>
              <a:spcBef>
                <a:spcPts val="600"/>
              </a:spcBef>
              <a:spcAft>
                <a:spcPts val="0"/>
              </a:spcAft>
              <a:buSzPts val="2200"/>
              <a:buChar char="•"/>
              <a:defRPr/>
            </a:lvl4pPr>
            <a:lvl5pPr marL="2286000" lvl="4" indent="-368300" algn="l">
              <a:lnSpc>
                <a:spcPct val="100000"/>
              </a:lnSpc>
              <a:spcBef>
                <a:spcPts val="600"/>
              </a:spcBef>
              <a:spcAft>
                <a:spcPts val="0"/>
              </a:spcAft>
              <a:buSzPts val="2200"/>
              <a:buChar char="•"/>
              <a:defRPr/>
            </a:lvl5pPr>
            <a:lvl6pPr marL="2743200" lvl="5" indent="-406400" algn="l">
              <a:lnSpc>
                <a:spcPct val="100000"/>
              </a:lnSpc>
              <a:spcBef>
                <a:spcPts val="600"/>
              </a:spcBef>
              <a:spcAft>
                <a:spcPts val="0"/>
              </a:spcAft>
              <a:buClr>
                <a:schemeClr val="dk1"/>
              </a:buClr>
              <a:buSzPts val="2800"/>
              <a:buChar char="•"/>
              <a:defRPr/>
            </a:lvl6pPr>
            <a:lvl7pPr marL="3200400" lvl="6" indent="-406400" algn="l">
              <a:lnSpc>
                <a:spcPct val="100000"/>
              </a:lnSpc>
              <a:spcBef>
                <a:spcPts val="600"/>
              </a:spcBef>
              <a:spcAft>
                <a:spcPts val="0"/>
              </a:spcAft>
              <a:buClr>
                <a:schemeClr val="dk1"/>
              </a:buClr>
              <a:buSzPts val="2800"/>
              <a:buChar char="•"/>
              <a:defRPr/>
            </a:lvl7pPr>
            <a:lvl8pPr marL="3657600" lvl="7" indent="-406400" algn="l">
              <a:lnSpc>
                <a:spcPct val="100000"/>
              </a:lnSpc>
              <a:spcBef>
                <a:spcPts val="600"/>
              </a:spcBef>
              <a:spcAft>
                <a:spcPts val="0"/>
              </a:spcAft>
              <a:buClr>
                <a:schemeClr val="dk1"/>
              </a:buClr>
              <a:buSzPts val="2800"/>
              <a:buChar char="•"/>
              <a:defRPr/>
            </a:lvl8pPr>
            <a:lvl9pPr marL="4114800" lvl="8" indent="-406400" algn="l">
              <a:lnSpc>
                <a:spcPct val="100000"/>
              </a:lnSpc>
              <a:spcBef>
                <a:spcPts val="600"/>
              </a:spcBef>
              <a:spcAft>
                <a:spcPts val="0"/>
              </a:spcAft>
              <a:buClr>
                <a:schemeClr val="dk1"/>
              </a:buClr>
              <a:buSzPts val="2800"/>
              <a:buChar char="•"/>
              <a:defRPr/>
            </a:lvl9pPr>
          </a:lstStyle>
          <a:p>
            <a:endParaRPr/>
          </a:p>
        </p:txBody>
      </p:sp>
      <p:sp>
        <p:nvSpPr>
          <p:cNvPr id="383" name="Google Shape;383;p83"/>
          <p:cNvSpPr txBox="1">
            <a:spLocks noGrp="1"/>
          </p:cNvSpPr>
          <p:nvPr>
            <p:ph type="body" idx="4"/>
          </p:nvPr>
        </p:nvSpPr>
        <p:spPr>
          <a:xfrm>
            <a:off x="12249149" y="3207543"/>
            <a:ext cx="5223000" cy="5170800"/>
          </a:xfrm>
          <a:prstGeom prst="rect">
            <a:avLst/>
          </a:prstGeom>
          <a:noFill/>
          <a:ln>
            <a:noFill/>
          </a:ln>
        </p:spPr>
        <p:txBody>
          <a:bodyPr spcFirstLastPara="1" wrap="square" lIns="137150" tIns="68550" rIns="137150" bIns="68550" anchor="t" anchorCtr="0">
            <a:noAutofit/>
          </a:bodyPr>
          <a:lstStyle>
            <a:lvl1pPr marL="457200" lvl="0" indent="-368300" algn="l">
              <a:lnSpc>
                <a:spcPct val="100000"/>
              </a:lnSpc>
              <a:spcBef>
                <a:spcPts val="1000"/>
              </a:spcBef>
              <a:spcAft>
                <a:spcPts val="0"/>
              </a:spcAft>
              <a:buSzPts val="2200"/>
              <a:buChar char="•"/>
              <a:defRPr/>
            </a:lvl1pPr>
            <a:lvl2pPr marL="914400" lvl="1" indent="-368300" algn="l">
              <a:lnSpc>
                <a:spcPct val="100000"/>
              </a:lnSpc>
              <a:spcBef>
                <a:spcPts val="800"/>
              </a:spcBef>
              <a:spcAft>
                <a:spcPts val="0"/>
              </a:spcAft>
              <a:buSzPts val="2200"/>
              <a:buChar char="•"/>
              <a:defRPr/>
            </a:lvl2pPr>
            <a:lvl3pPr marL="1371600" lvl="2" indent="-368300" algn="l">
              <a:lnSpc>
                <a:spcPct val="100000"/>
              </a:lnSpc>
              <a:spcBef>
                <a:spcPts val="600"/>
              </a:spcBef>
              <a:spcAft>
                <a:spcPts val="0"/>
              </a:spcAft>
              <a:buSzPts val="2200"/>
              <a:buChar char="•"/>
              <a:defRPr/>
            </a:lvl3pPr>
            <a:lvl4pPr marL="1828800" lvl="3" indent="-368300" algn="l">
              <a:lnSpc>
                <a:spcPct val="100000"/>
              </a:lnSpc>
              <a:spcBef>
                <a:spcPts val="600"/>
              </a:spcBef>
              <a:spcAft>
                <a:spcPts val="0"/>
              </a:spcAft>
              <a:buSzPts val="2200"/>
              <a:buChar char="•"/>
              <a:defRPr/>
            </a:lvl4pPr>
            <a:lvl5pPr marL="2286000" lvl="4" indent="-368300" algn="l">
              <a:lnSpc>
                <a:spcPct val="100000"/>
              </a:lnSpc>
              <a:spcBef>
                <a:spcPts val="600"/>
              </a:spcBef>
              <a:spcAft>
                <a:spcPts val="0"/>
              </a:spcAft>
              <a:buSzPts val="2200"/>
              <a:buChar char="•"/>
              <a:defRPr/>
            </a:lvl5pPr>
            <a:lvl6pPr marL="2743200" lvl="5" indent="-406400" algn="l">
              <a:lnSpc>
                <a:spcPct val="100000"/>
              </a:lnSpc>
              <a:spcBef>
                <a:spcPts val="600"/>
              </a:spcBef>
              <a:spcAft>
                <a:spcPts val="0"/>
              </a:spcAft>
              <a:buClr>
                <a:schemeClr val="dk1"/>
              </a:buClr>
              <a:buSzPts val="2800"/>
              <a:buChar char="•"/>
              <a:defRPr/>
            </a:lvl6pPr>
            <a:lvl7pPr marL="3200400" lvl="6" indent="-406400" algn="l">
              <a:lnSpc>
                <a:spcPct val="100000"/>
              </a:lnSpc>
              <a:spcBef>
                <a:spcPts val="600"/>
              </a:spcBef>
              <a:spcAft>
                <a:spcPts val="0"/>
              </a:spcAft>
              <a:buClr>
                <a:schemeClr val="dk1"/>
              </a:buClr>
              <a:buSzPts val="2800"/>
              <a:buChar char="•"/>
              <a:defRPr/>
            </a:lvl7pPr>
            <a:lvl8pPr marL="3657600" lvl="7" indent="-406400" algn="l">
              <a:lnSpc>
                <a:spcPct val="100000"/>
              </a:lnSpc>
              <a:spcBef>
                <a:spcPts val="600"/>
              </a:spcBef>
              <a:spcAft>
                <a:spcPts val="0"/>
              </a:spcAft>
              <a:buClr>
                <a:schemeClr val="dk1"/>
              </a:buClr>
              <a:buSzPts val="2800"/>
              <a:buChar char="•"/>
              <a:defRPr/>
            </a:lvl8pPr>
            <a:lvl9pPr marL="4114800" lvl="8" indent="-406400" algn="l">
              <a:lnSpc>
                <a:spcPct val="100000"/>
              </a:lnSpc>
              <a:spcBef>
                <a:spcPts val="600"/>
              </a:spcBef>
              <a:spcAft>
                <a:spcPts val="0"/>
              </a:spcAft>
              <a:buClr>
                <a:schemeClr val="dk1"/>
              </a:buClr>
              <a:buSzPts val="2800"/>
              <a:buChar char="•"/>
              <a:defRPr/>
            </a:lvl9pPr>
          </a:lstStyle>
          <a:p>
            <a:endParaRPr/>
          </a:p>
        </p:txBody>
      </p:sp>
      <p:pic>
        <p:nvPicPr>
          <p:cNvPr id="384" name="Google Shape;384;p83"/>
          <p:cNvPicPr preferRelativeResize="0"/>
          <p:nvPr/>
        </p:nvPicPr>
        <p:blipFill rotWithShape="1">
          <a:blip r:embed="rId2">
            <a:alphaModFix/>
          </a:blip>
          <a:srcRect/>
          <a:stretch/>
        </p:blipFill>
        <p:spPr>
          <a:xfrm>
            <a:off x="822960" y="9640554"/>
            <a:ext cx="2064075" cy="2773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 Column bullets (DARK)">
  <p:cSld name="1 Column bullets (DARK)">
    <p:spTree>
      <p:nvGrpSpPr>
        <p:cNvPr id="1" name="Shape 385"/>
        <p:cNvGrpSpPr/>
        <p:nvPr/>
      </p:nvGrpSpPr>
      <p:grpSpPr>
        <a:xfrm>
          <a:off x="0" y="0"/>
          <a:ext cx="0" cy="0"/>
          <a:chOff x="0" y="0"/>
          <a:chExt cx="0" cy="0"/>
        </a:xfrm>
      </p:grpSpPr>
      <p:cxnSp>
        <p:nvCxnSpPr>
          <p:cNvPr id="386" name="Google Shape;386;p84"/>
          <p:cNvCxnSpPr/>
          <p:nvPr/>
        </p:nvCxnSpPr>
        <p:spPr>
          <a:xfrm>
            <a:off x="822960"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387" name="Google Shape;387;p84"/>
          <p:cNvSpPr txBox="1">
            <a:spLocks noGrp="1"/>
          </p:cNvSpPr>
          <p:nvPr>
            <p:ph type="title"/>
          </p:nvPr>
        </p:nvSpPr>
        <p:spPr>
          <a:xfrm>
            <a:off x="822960" y="925032"/>
            <a:ext cx="16641601" cy="8352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chemeClr val="lt1"/>
              </a:buClr>
              <a:buSzPts val="4600"/>
              <a:buFont typeface="Lato"/>
              <a:buNone/>
              <a:defRPr sz="46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388" name="Google Shape;388;p84"/>
          <p:cNvSpPr txBox="1">
            <a:spLocks noGrp="1"/>
          </p:cNvSpPr>
          <p:nvPr>
            <p:ph type="body" idx="1"/>
          </p:nvPr>
        </p:nvSpPr>
        <p:spPr>
          <a:xfrm>
            <a:off x="822960" y="1760430"/>
            <a:ext cx="16641601" cy="616200"/>
          </a:xfrm>
          <a:prstGeom prst="rect">
            <a:avLst/>
          </a:prstGeom>
          <a:noFill/>
          <a:ln>
            <a:noFill/>
          </a:ln>
        </p:spPr>
        <p:txBody>
          <a:bodyPr spcFirstLastPara="1" wrap="square" lIns="0" tIns="34300" rIns="137150" bIns="68550" anchor="t" anchorCtr="0">
            <a:noAutofit/>
          </a:bodyPr>
          <a:lstStyle>
            <a:lvl1pPr marL="457200" lvl="0" indent="-228600" algn="l">
              <a:lnSpc>
                <a:spcPct val="100000"/>
              </a:lnSpc>
              <a:spcBef>
                <a:spcPts val="1000"/>
              </a:spcBef>
              <a:spcAft>
                <a:spcPts val="0"/>
              </a:spcAft>
              <a:buSzPts val="2600"/>
              <a:buNone/>
              <a:defRPr sz="3400" b="0" i="0">
                <a:solidFill>
                  <a:schemeClr val="accent1"/>
                </a:solidFill>
                <a:latin typeface="Roboto"/>
                <a:ea typeface="Roboto"/>
                <a:cs typeface="Roboto"/>
                <a:sym typeface="Robo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06400" algn="l">
              <a:lnSpc>
                <a:spcPct val="100000"/>
              </a:lnSpc>
              <a:spcBef>
                <a:spcPts val="600"/>
              </a:spcBef>
              <a:spcAft>
                <a:spcPts val="0"/>
              </a:spcAft>
              <a:buClr>
                <a:schemeClr val="dk1"/>
              </a:buClr>
              <a:buSzPts val="2800"/>
              <a:buChar char="•"/>
              <a:defRPr/>
            </a:lvl6pPr>
            <a:lvl7pPr marL="3200400" lvl="6" indent="-406400" algn="l">
              <a:lnSpc>
                <a:spcPct val="100000"/>
              </a:lnSpc>
              <a:spcBef>
                <a:spcPts val="600"/>
              </a:spcBef>
              <a:spcAft>
                <a:spcPts val="0"/>
              </a:spcAft>
              <a:buClr>
                <a:schemeClr val="dk1"/>
              </a:buClr>
              <a:buSzPts val="2800"/>
              <a:buChar char="•"/>
              <a:defRPr/>
            </a:lvl7pPr>
            <a:lvl8pPr marL="3657600" lvl="7" indent="-406400" algn="l">
              <a:lnSpc>
                <a:spcPct val="100000"/>
              </a:lnSpc>
              <a:spcBef>
                <a:spcPts val="600"/>
              </a:spcBef>
              <a:spcAft>
                <a:spcPts val="0"/>
              </a:spcAft>
              <a:buClr>
                <a:schemeClr val="dk1"/>
              </a:buClr>
              <a:buSzPts val="2800"/>
              <a:buChar char="•"/>
              <a:defRPr/>
            </a:lvl8pPr>
            <a:lvl9pPr marL="4114800" lvl="8" indent="-406400" algn="l">
              <a:lnSpc>
                <a:spcPct val="100000"/>
              </a:lnSpc>
              <a:spcBef>
                <a:spcPts val="600"/>
              </a:spcBef>
              <a:spcAft>
                <a:spcPts val="0"/>
              </a:spcAft>
              <a:buClr>
                <a:schemeClr val="dk1"/>
              </a:buClr>
              <a:buSzPts val="2800"/>
              <a:buChar char="•"/>
              <a:defRPr/>
            </a:lvl9pPr>
          </a:lstStyle>
          <a:p>
            <a:endParaRPr/>
          </a:p>
        </p:txBody>
      </p:sp>
      <p:sp>
        <p:nvSpPr>
          <p:cNvPr id="389" name="Google Shape;389;p84"/>
          <p:cNvSpPr txBox="1"/>
          <p:nvPr/>
        </p:nvSpPr>
        <p:spPr>
          <a:xfrm>
            <a:off x="16957577" y="9764242"/>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390" name="Google Shape;390;p84"/>
          <p:cNvSpPr txBox="1">
            <a:spLocks noGrp="1"/>
          </p:cNvSpPr>
          <p:nvPr>
            <p:ph type="body" idx="2"/>
          </p:nvPr>
        </p:nvSpPr>
        <p:spPr>
          <a:xfrm>
            <a:off x="819150" y="3207543"/>
            <a:ext cx="16649400" cy="4886400"/>
          </a:xfrm>
          <a:prstGeom prst="rect">
            <a:avLst/>
          </a:prstGeom>
          <a:noFill/>
          <a:ln>
            <a:noFill/>
          </a:ln>
        </p:spPr>
        <p:txBody>
          <a:bodyPr spcFirstLastPara="1" wrap="square" lIns="137150" tIns="68550" rIns="137150" bIns="68550" anchor="t" anchorCtr="0">
            <a:noAutofit/>
          </a:bodyPr>
          <a:lstStyle>
            <a:lvl1pPr marL="457200" lvl="0" indent="-368300" algn="l">
              <a:lnSpc>
                <a:spcPct val="100000"/>
              </a:lnSpc>
              <a:spcBef>
                <a:spcPts val="1000"/>
              </a:spcBef>
              <a:spcAft>
                <a:spcPts val="0"/>
              </a:spcAft>
              <a:buSzPts val="2200"/>
              <a:buChar char="•"/>
              <a:defRPr/>
            </a:lvl1pPr>
            <a:lvl2pPr marL="914400" lvl="1" indent="-368300" algn="l">
              <a:lnSpc>
                <a:spcPct val="100000"/>
              </a:lnSpc>
              <a:spcBef>
                <a:spcPts val="800"/>
              </a:spcBef>
              <a:spcAft>
                <a:spcPts val="0"/>
              </a:spcAft>
              <a:buSzPts val="2200"/>
              <a:buChar char="•"/>
              <a:defRPr/>
            </a:lvl2pPr>
            <a:lvl3pPr marL="1371600" lvl="2" indent="-368300" algn="l">
              <a:lnSpc>
                <a:spcPct val="100000"/>
              </a:lnSpc>
              <a:spcBef>
                <a:spcPts val="600"/>
              </a:spcBef>
              <a:spcAft>
                <a:spcPts val="0"/>
              </a:spcAft>
              <a:buSzPts val="2200"/>
              <a:buChar char="•"/>
              <a:defRPr/>
            </a:lvl3pPr>
            <a:lvl4pPr marL="1828800" lvl="3" indent="-368300" algn="l">
              <a:lnSpc>
                <a:spcPct val="100000"/>
              </a:lnSpc>
              <a:spcBef>
                <a:spcPts val="600"/>
              </a:spcBef>
              <a:spcAft>
                <a:spcPts val="0"/>
              </a:spcAft>
              <a:buSzPts val="2200"/>
              <a:buChar char="•"/>
              <a:defRPr/>
            </a:lvl4pPr>
            <a:lvl5pPr marL="2286000" lvl="4" indent="-368300" algn="l">
              <a:lnSpc>
                <a:spcPct val="100000"/>
              </a:lnSpc>
              <a:spcBef>
                <a:spcPts val="600"/>
              </a:spcBef>
              <a:spcAft>
                <a:spcPts val="0"/>
              </a:spcAft>
              <a:buSzPts val="2200"/>
              <a:buChar char="•"/>
              <a:defRPr/>
            </a:lvl5pPr>
            <a:lvl6pPr marL="2743200" lvl="5" indent="-406400" algn="l">
              <a:lnSpc>
                <a:spcPct val="100000"/>
              </a:lnSpc>
              <a:spcBef>
                <a:spcPts val="600"/>
              </a:spcBef>
              <a:spcAft>
                <a:spcPts val="0"/>
              </a:spcAft>
              <a:buClr>
                <a:schemeClr val="dk1"/>
              </a:buClr>
              <a:buSzPts val="2800"/>
              <a:buChar char="•"/>
              <a:defRPr/>
            </a:lvl6pPr>
            <a:lvl7pPr marL="3200400" lvl="6" indent="-406400" algn="l">
              <a:lnSpc>
                <a:spcPct val="100000"/>
              </a:lnSpc>
              <a:spcBef>
                <a:spcPts val="600"/>
              </a:spcBef>
              <a:spcAft>
                <a:spcPts val="0"/>
              </a:spcAft>
              <a:buClr>
                <a:schemeClr val="dk1"/>
              </a:buClr>
              <a:buSzPts val="2800"/>
              <a:buChar char="•"/>
              <a:defRPr/>
            </a:lvl7pPr>
            <a:lvl8pPr marL="3657600" lvl="7" indent="-406400" algn="l">
              <a:lnSpc>
                <a:spcPct val="100000"/>
              </a:lnSpc>
              <a:spcBef>
                <a:spcPts val="600"/>
              </a:spcBef>
              <a:spcAft>
                <a:spcPts val="0"/>
              </a:spcAft>
              <a:buClr>
                <a:schemeClr val="dk1"/>
              </a:buClr>
              <a:buSzPts val="2800"/>
              <a:buChar char="•"/>
              <a:defRPr/>
            </a:lvl8pPr>
            <a:lvl9pPr marL="4114800" lvl="8" indent="-406400" algn="l">
              <a:lnSpc>
                <a:spcPct val="100000"/>
              </a:lnSpc>
              <a:spcBef>
                <a:spcPts val="600"/>
              </a:spcBef>
              <a:spcAft>
                <a:spcPts val="0"/>
              </a:spcAft>
              <a:buClr>
                <a:schemeClr val="dk1"/>
              </a:buClr>
              <a:buSzPts val="2800"/>
              <a:buChar char="•"/>
              <a:defRPr/>
            </a:lvl9pPr>
          </a:lstStyle>
          <a:p>
            <a:endParaRPr/>
          </a:p>
        </p:txBody>
      </p:sp>
      <p:pic>
        <p:nvPicPr>
          <p:cNvPr id="391" name="Google Shape;391;p84"/>
          <p:cNvPicPr preferRelativeResize="0"/>
          <p:nvPr/>
        </p:nvPicPr>
        <p:blipFill rotWithShape="1">
          <a:blip r:embed="rId2">
            <a:alphaModFix/>
          </a:blip>
          <a:srcRect/>
          <a:stretch/>
        </p:blipFill>
        <p:spPr>
          <a:xfrm>
            <a:off x="822960" y="9640554"/>
            <a:ext cx="2064075" cy="2773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er Slide (DARK)">
  <p:cSld name="Customer Slide (DARK)">
    <p:spTree>
      <p:nvGrpSpPr>
        <p:cNvPr id="1" name="Shape 392"/>
        <p:cNvGrpSpPr/>
        <p:nvPr/>
      </p:nvGrpSpPr>
      <p:grpSpPr>
        <a:xfrm>
          <a:off x="0" y="0"/>
          <a:ext cx="0" cy="0"/>
          <a:chOff x="0" y="0"/>
          <a:chExt cx="0" cy="0"/>
        </a:xfrm>
      </p:grpSpPr>
      <p:sp>
        <p:nvSpPr>
          <p:cNvPr id="393" name="Google Shape;393;p85"/>
          <p:cNvSpPr/>
          <p:nvPr/>
        </p:nvSpPr>
        <p:spPr>
          <a:xfrm>
            <a:off x="822960" y="1708404"/>
            <a:ext cx="4800600" cy="6978600"/>
          </a:xfrm>
          <a:prstGeom prst="rect">
            <a:avLst/>
          </a:prstGeom>
          <a:solidFill>
            <a:schemeClr val="lt1"/>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Roboto"/>
              <a:ea typeface="Roboto"/>
              <a:cs typeface="Roboto"/>
              <a:sym typeface="Roboto"/>
            </a:endParaRPr>
          </a:p>
        </p:txBody>
      </p:sp>
      <p:sp>
        <p:nvSpPr>
          <p:cNvPr id="394" name="Google Shape;394;p85"/>
          <p:cNvSpPr txBox="1"/>
          <p:nvPr/>
        </p:nvSpPr>
        <p:spPr>
          <a:xfrm>
            <a:off x="8888365" y="9764242"/>
            <a:ext cx="511200" cy="184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395" name="Google Shape;395;p85"/>
          <p:cNvSpPr txBox="1"/>
          <p:nvPr/>
        </p:nvSpPr>
        <p:spPr>
          <a:xfrm>
            <a:off x="14645720" y="9764242"/>
            <a:ext cx="28194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grpSp>
        <p:nvGrpSpPr>
          <p:cNvPr id="396" name="Google Shape;396;p85"/>
          <p:cNvGrpSpPr/>
          <p:nvPr/>
        </p:nvGrpSpPr>
        <p:grpSpPr>
          <a:xfrm>
            <a:off x="822930" y="9731889"/>
            <a:ext cx="1069329" cy="208188"/>
            <a:chOff x="382588" y="4784726"/>
            <a:chExt cx="896937" cy="174625"/>
          </a:xfrm>
        </p:grpSpPr>
        <p:sp>
          <p:nvSpPr>
            <p:cNvPr id="397" name="Google Shape;397;p85"/>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398" name="Google Shape;398;p85"/>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399" name="Google Shape;399;p85"/>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00" name="Google Shape;400;p85"/>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01" name="Google Shape;401;p85"/>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02" name="Google Shape;402;p85"/>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03" name="Google Shape;403;p85"/>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04" name="Google Shape;404;p85"/>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cxnSp>
        <p:nvCxnSpPr>
          <p:cNvPr id="405" name="Google Shape;405;p85"/>
          <p:cNvCxnSpPr/>
          <p:nvPr/>
        </p:nvCxnSpPr>
        <p:spPr>
          <a:xfrm>
            <a:off x="5960041" y="824340"/>
            <a:ext cx="11521200" cy="0"/>
          </a:xfrm>
          <a:prstGeom prst="straightConnector1">
            <a:avLst/>
          </a:prstGeom>
          <a:noFill/>
          <a:ln w="9525" cap="flat" cmpd="sng">
            <a:solidFill>
              <a:srgbClr val="616161"/>
            </a:solidFill>
            <a:prstDash val="solid"/>
            <a:round/>
            <a:headEnd type="none" w="sm" len="sm"/>
            <a:tailEnd type="none" w="sm" len="sm"/>
          </a:ln>
        </p:spPr>
      </p:cxnSp>
      <p:sp>
        <p:nvSpPr>
          <p:cNvPr id="406" name="Google Shape;406;p85"/>
          <p:cNvSpPr txBox="1">
            <a:spLocks noGrp="1"/>
          </p:cNvSpPr>
          <p:nvPr>
            <p:ph type="title"/>
          </p:nvPr>
        </p:nvSpPr>
        <p:spPr>
          <a:xfrm>
            <a:off x="1031016" y="4184384"/>
            <a:ext cx="4393200" cy="1030200"/>
          </a:xfrm>
          <a:prstGeom prst="rect">
            <a:avLst/>
          </a:prstGeom>
          <a:noFill/>
          <a:ln>
            <a:noFill/>
          </a:ln>
        </p:spPr>
        <p:txBody>
          <a:bodyPr spcFirstLastPara="1" wrap="square" lIns="137150" tIns="68550" rIns="137150" bIns="68550" anchor="b" anchorCtr="0">
            <a:noAutofit/>
          </a:bodyPr>
          <a:lstStyle>
            <a:lvl1pPr marR="0" lvl="0" algn="l" rtl="0">
              <a:lnSpc>
                <a:spcPct val="80000"/>
              </a:lnSpc>
              <a:spcBef>
                <a:spcPts val="0"/>
              </a:spcBef>
              <a:spcAft>
                <a:spcPts val="0"/>
              </a:spcAft>
              <a:buClr>
                <a:srgbClr val="616161"/>
              </a:buClr>
              <a:buSzPts val="2800"/>
              <a:buFont typeface="Lato"/>
              <a:buNone/>
              <a:defRPr sz="2800" b="0" i="0" u="none" strike="noStrike" cap="none">
                <a:solidFill>
                  <a:srgbClr val="61616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407" name="Google Shape;407;p85"/>
          <p:cNvSpPr txBox="1">
            <a:spLocks noGrp="1"/>
          </p:cNvSpPr>
          <p:nvPr>
            <p:ph type="body" idx="1"/>
          </p:nvPr>
        </p:nvSpPr>
        <p:spPr>
          <a:xfrm>
            <a:off x="1031015" y="5342208"/>
            <a:ext cx="4393200" cy="3344400"/>
          </a:xfrm>
          <a:prstGeom prst="rect">
            <a:avLst/>
          </a:prstGeom>
          <a:noFill/>
          <a:ln>
            <a:noFill/>
          </a:ln>
        </p:spPr>
        <p:txBody>
          <a:bodyPr spcFirstLastPara="1" wrap="square" lIns="137150" tIns="68550" rIns="137150" bIns="68550" anchor="t" anchorCtr="0">
            <a:noAutofit/>
          </a:bodyPr>
          <a:lstStyle>
            <a:lvl1pPr marL="457200" marR="0" lvl="0" indent="-228600" algn="l">
              <a:lnSpc>
                <a:spcPct val="100000"/>
              </a:lnSpc>
              <a:spcBef>
                <a:spcPts val="0"/>
              </a:spcBef>
              <a:spcAft>
                <a:spcPts val="0"/>
              </a:spcAft>
              <a:buClr>
                <a:srgbClr val="CDCDCD"/>
              </a:buClr>
              <a:buSzPts val="1400"/>
              <a:buFont typeface="Arial"/>
              <a:buNone/>
              <a:defRPr sz="1800" b="0" i="0" u="none" strike="noStrike" cap="none">
                <a:solidFill>
                  <a:srgbClr val="616161"/>
                </a:solidFill>
                <a:latin typeface="Roboto"/>
                <a:ea typeface="Roboto"/>
                <a:cs typeface="Roboto"/>
                <a:sym typeface="Roboto"/>
              </a:defRPr>
            </a:lvl1pPr>
            <a:lvl2pPr marL="914400" marR="0" lvl="1" indent="-317500" algn="l">
              <a:lnSpc>
                <a:spcPct val="100000"/>
              </a:lnSpc>
              <a:spcBef>
                <a:spcPts val="1000"/>
              </a:spcBef>
              <a:spcAft>
                <a:spcPts val="0"/>
              </a:spcAft>
              <a:buClr>
                <a:srgbClr val="CDCDCD"/>
              </a:buClr>
              <a:buSzPts val="1400"/>
              <a:buFont typeface="Arial"/>
              <a:buChar char="•"/>
              <a:defRPr sz="1800" b="0" i="0" u="none" strike="noStrike" cap="none">
                <a:solidFill>
                  <a:srgbClr val="616161"/>
                </a:solidFill>
                <a:latin typeface="Roboto"/>
                <a:ea typeface="Roboto"/>
                <a:cs typeface="Roboto"/>
                <a:sym typeface="Roboto"/>
              </a:defRPr>
            </a:lvl2pPr>
            <a:lvl3pPr marL="1371600" marR="0" lvl="2" indent="-317500" algn="l">
              <a:lnSpc>
                <a:spcPct val="100000"/>
              </a:lnSpc>
              <a:spcBef>
                <a:spcPts val="1000"/>
              </a:spcBef>
              <a:spcAft>
                <a:spcPts val="0"/>
              </a:spcAft>
              <a:buClr>
                <a:srgbClr val="CDCDCD"/>
              </a:buClr>
              <a:buSzPts val="1400"/>
              <a:buFont typeface="Arial"/>
              <a:buChar char="•"/>
              <a:defRPr sz="1800" b="0" i="0" u="none" strike="noStrike" cap="none">
                <a:solidFill>
                  <a:srgbClr val="616161"/>
                </a:solidFill>
                <a:latin typeface="Roboto"/>
                <a:ea typeface="Roboto"/>
                <a:cs typeface="Roboto"/>
                <a:sym typeface="Roboto"/>
              </a:defRPr>
            </a:lvl3pPr>
            <a:lvl4pPr marL="1828800" marR="0" lvl="3" indent="-317500" algn="l">
              <a:lnSpc>
                <a:spcPct val="100000"/>
              </a:lnSpc>
              <a:spcBef>
                <a:spcPts val="1000"/>
              </a:spcBef>
              <a:spcAft>
                <a:spcPts val="0"/>
              </a:spcAft>
              <a:buClr>
                <a:srgbClr val="CDCDCD"/>
              </a:buClr>
              <a:buSzPts val="1400"/>
              <a:buFont typeface="Arial"/>
              <a:buChar char="•"/>
              <a:defRPr sz="1800" b="0" i="0" u="none" strike="noStrike" cap="none">
                <a:solidFill>
                  <a:srgbClr val="616161"/>
                </a:solidFill>
                <a:latin typeface="Roboto"/>
                <a:ea typeface="Roboto"/>
                <a:cs typeface="Roboto"/>
                <a:sym typeface="Roboto"/>
              </a:defRPr>
            </a:lvl4pPr>
            <a:lvl5pPr marL="2286000" marR="0" lvl="4" indent="-317500" algn="l">
              <a:lnSpc>
                <a:spcPct val="100000"/>
              </a:lnSpc>
              <a:spcBef>
                <a:spcPts val="1000"/>
              </a:spcBef>
              <a:spcAft>
                <a:spcPts val="0"/>
              </a:spcAft>
              <a:buClr>
                <a:srgbClr val="CDCDCD"/>
              </a:buClr>
              <a:buSzPts val="1400"/>
              <a:buFont typeface="Arial"/>
              <a:buChar char="•"/>
              <a:defRPr sz="1800" b="0" i="0" u="none" strike="noStrike" cap="none">
                <a:solidFill>
                  <a:srgbClr val="616161"/>
                </a:solidFill>
                <a:latin typeface="Roboto"/>
                <a:ea typeface="Roboto"/>
                <a:cs typeface="Roboto"/>
                <a:sym typeface="Roboto"/>
              </a:defRPr>
            </a:lvl5pPr>
            <a:lvl6pPr marL="2743200" marR="0" lvl="5" indent="-419100" algn="l">
              <a:lnSpc>
                <a:spcPct val="100000"/>
              </a:lnSpc>
              <a:spcBef>
                <a:spcPts val="10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408" name="Google Shape;408;p85"/>
          <p:cNvSpPr>
            <a:spLocks noGrp="1"/>
          </p:cNvSpPr>
          <p:nvPr>
            <p:ph type="pic" idx="2"/>
          </p:nvPr>
        </p:nvSpPr>
        <p:spPr>
          <a:xfrm>
            <a:off x="5966865" y="1707357"/>
            <a:ext cx="11514600" cy="6979200"/>
          </a:xfrm>
          <a:prstGeom prst="rect">
            <a:avLst/>
          </a:prstGeom>
          <a:noFill/>
          <a:ln>
            <a:noFill/>
          </a:ln>
        </p:spPr>
      </p:sp>
      <p:sp>
        <p:nvSpPr>
          <p:cNvPr id="409" name="Google Shape;409;p85"/>
          <p:cNvSpPr>
            <a:spLocks noGrp="1"/>
          </p:cNvSpPr>
          <p:nvPr>
            <p:ph type="pic" idx="3"/>
          </p:nvPr>
        </p:nvSpPr>
        <p:spPr>
          <a:xfrm>
            <a:off x="1501538" y="2160360"/>
            <a:ext cx="3429000" cy="13716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 Column bullets (WHITE) - large text box">
  <p:cSld name="1 Column bullets (DARK)_1">
    <p:spTree>
      <p:nvGrpSpPr>
        <p:cNvPr id="1" name="Shape 410"/>
        <p:cNvGrpSpPr/>
        <p:nvPr/>
      </p:nvGrpSpPr>
      <p:grpSpPr>
        <a:xfrm>
          <a:off x="0" y="0"/>
          <a:ext cx="0" cy="0"/>
          <a:chOff x="0" y="0"/>
          <a:chExt cx="0" cy="0"/>
        </a:xfrm>
      </p:grpSpPr>
      <p:grpSp>
        <p:nvGrpSpPr>
          <p:cNvPr id="411" name="Google Shape;411;p86"/>
          <p:cNvGrpSpPr/>
          <p:nvPr/>
        </p:nvGrpSpPr>
        <p:grpSpPr>
          <a:xfrm>
            <a:off x="822930" y="9731889"/>
            <a:ext cx="1069329" cy="208188"/>
            <a:chOff x="382588" y="4784726"/>
            <a:chExt cx="896937" cy="174625"/>
          </a:xfrm>
        </p:grpSpPr>
        <p:sp>
          <p:nvSpPr>
            <p:cNvPr id="412" name="Google Shape;412;p86"/>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13" name="Google Shape;413;p86"/>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14" name="Google Shape;414;p86"/>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15" name="Google Shape;415;p86"/>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16" name="Google Shape;416;p86"/>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17" name="Google Shape;417;p86"/>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18" name="Google Shape;418;p86"/>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19" name="Google Shape;419;p86"/>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cxnSp>
        <p:nvCxnSpPr>
          <p:cNvPr id="420" name="Google Shape;420;p86"/>
          <p:cNvCxnSpPr/>
          <p:nvPr/>
        </p:nvCxnSpPr>
        <p:spPr>
          <a:xfrm>
            <a:off x="822960" y="824340"/>
            <a:ext cx="16642200" cy="0"/>
          </a:xfrm>
          <a:prstGeom prst="straightConnector1">
            <a:avLst/>
          </a:prstGeom>
          <a:noFill/>
          <a:ln w="9525" cap="flat" cmpd="sng">
            <a:solidFill>
              <a:srgbClr val="B4B4B4"/>
            </a:solidFill>
            <a:prstDash val="solid"/>
            <a:round/>
            <a:headEnd type="none" w="sm" len="sm"/>
            <a:tailEnd type="none" w="sm" len="sm"/>
          </a:ln>
        </p:spPr>
      </p:cxnSp>
      <p:sp>
        <p:nvSpPr>
          <p:cNvPr id="421" name="Google Shape;421;p86"/>
          <p:cNvSpPr txBox="1">
            <a:spLocks noGrp="1"/>
          </p:cNvSpPr>
          <p:nvPr>
            <p:ph type="title"/>
          </p:nvPr>
        </p:nvSpPr>
        <p:spPr>
          <a:xfrm>
            <a:off x="822960" y="925032"/>
            <a:ext cx="16642200" cy="835200"/>
          </a:xfrm>
          <a:prstGeom prst="rect">
            <a:avLst/>
          </a:prstGeom>
          <a:noFill/>
          <a:ln>
            <a:noFill/>
          </a:ln>
        </p:spPr>
        <p:txBody>
          <a:bodyPr spcFirstLastPara="1" wrap="square" lIns="137150" tIns="137150" rIns="137150" bIns="137150" anchor="b" anchorCtr="0">
            <a:noAutofit/>
          </a:bodyPr>
          <a:lstStyle>
            <a:lvl1pPr marR="0" lvl="0" algn="l" rtl="0">
              <a:lnSpc>
                <a:spcPct val="80000"/>
              </a:lnSpc>
              <a:spcBef>
                <a:spcPts val="0"/>
              </a:spcBef>
              <a:spcAft>
                <a:spcPts val="0"/>
              </a:spcAft>
              <a:buClr>
                <a:schemeClr val="dk1"/>
              </a:buClr>
              <a:buSzPts val="4600"/>
              <a:buFont typeface="Lato"/>
              <a:buNone/>
              <a:defRPr sz="46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422" name="Google Shape;422;p86"/>
          <p:cNvSpPr txBox="1">
            <a:spLocks noGrp="1"/>
          </p:cNvSpPr>
          <p:nvPr>
            <p:ph type="body" idx="1"/>
          </p:nvPr>
        </p:nvSpPr>
        <p:spPr>
          <a:xfrm>
            <a:off x="822960" y="1760430"/>
            <a:ext cx="16642200" cy="616200"/>
          </a:xfrm>
          <a:prstGeom prst="rect">
            <a:avLst/>
          </a:prstGeom>
          <a:noFill/>
          <a:ln>
            <a:noFill/>
          </a:ln>
        </p:spPr>
        <p:txBody>
          <a:bodyPr spcFirstLastPara="1" wrap="square" lIns="137150" tIns="137150" rIns="137150" bIns="137150" anchor="t" anchorCtr="0">
            <a:noAutofit/>
          </a:bodyPr>
          <a:lstStyle>
            <a:lvl1pPr marL="457200" marR="0" lvl="0" indent="-228600" algn="l">
              <a:lnSpc>
                <a:spcPct val="100000"/>
              </a:lnSpc>
              <a:spcBef>
                <a:spcPts val="600"/>
              </a:spcBef>
              <a:spcAft>
                <a:spcPts val="0"/>
              </a:spcAft>
              <a:buClr>
                <a:schemeClr val="accent1"/>
              </a:buClr>
              <a:buSzPts val="3400"/>
              <a:buFont typeface="Arial"/>
              <a:buNone/>
              <a:defRPr sz="34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accent1"/>
              </a:buClr>
              <a:buSzPts val="3400"/>
              <a:buFont typeface="Arial"/>
              <a:buNone/>
              <a:defRPr sz="34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accent1"/>
              </a:buClr>
              <a:buSzPts val="3400"/>
              <a:buFont typeface="Arial"/>
              <a:buNone/>
              <a:defRPr sz="34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accent1"/>
              </a:buClr>
              <a:buSzPts val="3400"/>
              <a:buFont typeface="Arial"/>
              <a:buNone/>
              <a:defRPr sz="34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accent1"/>
              </a:buClr>
              <a:buSzPts val="3400"/>
              <a:buFont typeface="Arial"/>
              <a:buNone/>
              <a:defRPr sz="3400" b="0" i="0" u="none" strike="noStrike" cap="none">
                <a:solidFill>
                  <a:schemeClr val="accent1"/>
                </a:solidFill>
                <a:latin typeface="Roboto Light"/>
                <a:ea typeface="Roboto Light"/>
                <a:cs typeface="Roboto Light"/>
                <a:sym typeface="Roboto Light"/>
              </a:defRPr>
            </a:lvl5pPr>
            <a:lvl6pPr marL="2743200" marR="0" lvl="5" indent="-444500" algn="l">
              <a:lnSpc>
                <a:spcPct val="100000"/>
              </a:lnSpc>
              <a:spcBef>
                <a:spcPts val="600"/>
              </a:spcBef>
              <a:spcAft>
                <a:spcPts val="0"/>
              </a:spcAft>
              <a:buClr>
                <a:schemeClr val="accent1"/>
              </a:buClr>
              <a:buSzPts val="3400"/>
              <a:buFont typeface="Arial"/>
              <a:buChar char="•"/>
              <a:defRPr sz="3400" b="0" i="0" u="none" strike="noStrike" cap="none">
                <a:solidFill>
                  <a:schemeClr val="accent1"/>
                </a:solidFill>
                <a:latin typeface="Roboto"/>
                <a:ea typeface="Roboto"/>
                <a:cs typeface="Roboto"/>
                <a:sym typeface="Roboto"/>
              </a:defRPr>
            </a:lvl6pPr>
            <a:lvl7pPr marL="3200400" marR="0" lvl="6" indent="-444500" algn="l">
              <a:lnSpc>
                <a:spcPct val="100000"/>
              </a:lnSpc>
              <a:spcBef>
                <a:spcPts val="600"/>
              </a:spcBef>
              <a:spcAft>
                <a:spcPts val="0"/>
              </a:spcAft>
              <a:buClr>
                <a:schemeClr val="accent1"/>
              </a:buClr>
              <a:buSzPts val="3400"/>
              <a:buFont typeface="Arial"/>
              <a:buChar char="•"/>
              <a:defRPr sz="3400" b="0" i="0" u="none" strike="noStrike" cap="none">
                <a:solidFill>
                  <a:schemeClr val="accent1"/>
                </a:solidFill>
                <a:latin typeface="Roboto"/>
                <a:ea typeface="Roboto"/>
                <a:cs typeface="Roboto"/>
                <a:sym typeface="Roboto"/>
              </a:defRPr>
            </a:lvl7pPr>
            <a:lvl8pPr marL="3657600" marR="0" lvl="7" indent="-444500" algn="l">
              <a:lnSpc>
                <a:spcPct val="100000"/>
              </a:lnSpc>
              <a:spcBef>
                <a:spcPts val="600"/>
              </a:spcBef>
              <a:spcAft>
                <a:spcPts val="0"/>
              </a:spcAft>
              <a:buClr>
                <a:schemeClr val="accent1"/>
              </a:buClr>
              <a:buSzPts val="3400"/>
              <a:buFont typeface="Arial"/>
              <a:buChar char="•"/>
              <a:defRPr sz="3400" b="0" i="0" u="none" strike="noStrike" cap="none">
                <a:solidFill>
                  <a:schemeClr val="accent1"/>
                </a:solidFill>
                <a:latin typeface="Roboto"/>
                <a:ea typeface="Roboto"/>
                <a:cs typeface="Roboto"/>
                <a:sym typeface="Roboto"/>
              </a:defRPr>
            </a:lvl8pPr>
            <a:lvl9pPr marL="4114800" marR="0" lvl="8" indent="-444500" algn="l">
              <a:lnSpc>
                <a:spcPct val="100000"/>
              </a:lnSpc>
              <a:spcBef>
                <a:spcPts val="600"/>
              </a:spcBef>
              <a:spcAft>
                <a:spcPts val="0"/>
              </a:spcAft>
              <a:buClr>
                <a:schemeClr val="accent1"/>
              </a:buClr>
              <a:buSzPts val="3400"/>
              <a:buFont typeface="Arial"/>
              <a:buChar char="•"/>
              <a:defRPr sz="3400" b="0" i="0" u="none" strike="noStrike" cap="none">
                <a:solidFill>
                  <a:schemeClr val="accent1"/>
                </a:solidFill>
                <a:latin typeface="Roboto"/>
                <a:ea typeface="Roboto"/>
                <a:cs typeface="Roboto"/>
                <a:sym typeface="Roboto"/>
              </a:defRPr>
            </a:lvl9pPr>
          </a:lstStyle>
          <a:p>
            <a:endParaRPr/>
          </a:p>
        </p:txBody>
      </p:sp>
      <p:sp>
        <p:nvSpPr>
          <p:cNvPr id="423" name="Google Shape;423;p86"/>
          <p:cNvSpPr txBox="1">
            <a:spLocks noGrp="1"/>
          </p:cNvSpPr>
          <p:nvPr>
            <p:ph type="body" idx="2"/>
          </p:nvPr>
        </p:nvSpPr>
        <p:spPr>
          <a:xfrm>
            <a:off x="822956" y="2539613"/>
            <a:ext cx="16642200" cy="6781200"/>
          </a:xfrm>
          <a:prstGeom prst="rect">
            <a:avLst/>
          </a:prstGeom>
          <a:noFill/>
          <a:ln>
            <a:noFill/>
          </a:ln>
        </p:spPr>
        <p:txBody>
          <a:bodyPr spcFirstLastPara="1" wrap="square" lIns="137150" tIns="137150" rIns="137150" bIns="137150" anchor="t" anchorCtr="0">
            <a:noAutofit/>
          </a:bodyPr>
          <a:lstStyle>
            <a:lvl1pPr marL="457200" marR="0" lvl="0" indent="-406400" algn="l">
              <a:lnSpc>
                <a:spcPct val="100000"/>
              </a:lnSpc>
              <a:spcBef>
                <a:spcPts val="800"/>
              </a:spcBef>
              <a:spcAft>
                <a:spcPts val="0"/>
              </a:spcAft>
              <a:buClr>
                <a:schemeClr val="accent6"/>
              </a:buClr>
              <a:buSzPts val="2800"/>
              <a:buFont typeface="Arial"/>
              <a:buChar char="•"/>
              <a:defRPr sz="3600" b="0" i="0" u="none" strike="noStrike" cap="none">
                <a:solidFill>
                  <a:schemeClr val="accent6"/>
                </a:solidFill>
                <a:latin typeface="Roboto"/>
                <a:ea typeface="Roboto"/>
                <a:cs typeface="Roboto"/>
                <a:sym typeface="Roboto"/>
              </a:defRPr>
            </a:lvl1pPr>
            <a:lvl2pPr marL="914400" marR="0" lvl="1" indent="-381000" algn="l">
              <a:lnSpc>
                <a:spcPct val="100000"/>
              </a:lnSpc>
              <a:spcBef>
                <a:spcPts val="600"/>
              </a:spcBef>
              <a:spcAft>
                <a:spcPts val="0"/>
              </a:spcAft>
              <a:buClr>
                <a:schemeClr val="accent6"/>
              </a:buClr>
              <a:buSzPts val="2400"/>
              <a:buFont typeface="Arial"/>
              <a:buChar char="•"/>
              <a:defRPr sz="3000" b="0" i="0" u="none" strike="noStrike" cap="none">
                <a:solidFill>
                  <a:schemeClr val="accent6"/>
                </a:solidFill>
                <a:latin typeface="Roboto"/>
                <a:ea typeface="Roboto"/>
                <a:cs typeface="Roboto"/>
                <a:sym typeface="Roboto"/>
              </a:defRPr>
            </a:lvl2pPr>
            <a:lvl3pPr marL="1371600" marR="0" lvl="2" indent="-355600" algn="l">
              <a:lnSpc>
                <a:spcPct val="100000"/>
              </a:lnSpc>
              <a:spcBef>
                <a:spcPts val="400"/>
              </a:spcBef>
              <a:spcAft>
                <a:spcPts val="0"/>
              </a:spcAft>
              <a:buClr>
                <a:schemeClr val="accent6"/>
              </a:buClr>
              <a:buSzPts val="2000"/>
              <a:buFont typeface="Arial"/>
              <a:buChar char="•"/>
              <a:defRPr sz="2400" b="0" i="0" u="none" strike="noStrike" cap="none">
                <a:solidFill>
                  <a:schemeClr val="accent6"/>
                </a:solidFill>
                <a:latin typeface="Roboto"/>
                <a:ea typeface="Roboto"/>
                <a:cs typeface="Roboto"/>
                <a:sym typeface="Roboto"/>
              </a:defRPr>
            </a:lvl3pPr>
            <a:lvl4pPr marL="1828800" marR="0" lvl="3" indent="-355600" algn="l">
              <a:lnSpc>
                <a:spcPct val="100000"/>
              </a:lnSpc>
              <a:spcBef>
                <a:spcPts val="400"/>
              </a:spcBef>
              <a:spcAft>
                <a:spcPts val="0"/>
              </a:spcAft>
              <a:buClr>
                <a:schemeClr val="accent6"/>
              </a:buClr>
              <a:buSzPts val="2000"/>
              <a:buFont typeface="Arial"/>
              <a:buChar char="•"/>
              <a:defRPr sz="2400" b="0" i="0" u="none" strike="noStrike" cap="none">
                <a:solidFill>
                  <a:schemeClr val="accent6"/>
                </a:solidFill>
                <a:latin typeface="Roboto"/>
                <a:ea typeface="Roboto"/>
                <a:cs typeface="Roboto"/>
                <a:sym typeface="Roboto"/>
              </a:defRPr>
            </a:lvl4pPr>
            <a:lvl5pPr marL="2286000" marR="0" lvl="4" indent="-355600" algn="l">
              <a:lnSpc>
                <a:spcPct val="100000"/>
              </a:lnSpc>
              <a:spcBef>
                <a:spcPts val="400"/>
              </a:spcBef>
              <a:spcAft>
                <a:spcPts val="0"/>
              </a:spcAft>
              <a:buClr>
                <a:schemeClr val="accent6"/>
              </a:buClr>
              <a:buSzPts val="2000"/>
              <a:buFont typeface="Arial"/>
              <a:buChar char="•"/>
              <a:defRPr sz="2400" b="0" i="0" u="none" strike="noStrike" cap="none">
                <a:solidFill>
                  <a:schemeClr val="accent6"/>
                </a:solidFill>
                <a:latin typeface="Roboto"/>
                <a:ea typeface="Roboto"/>
                <a:cs typeface="Roboto"/>
                <a:sym typeface="Roboto"/>
              </a:defRPr>
            </a:lvl5pPr>
            <a:lvl6pPr marL="2743200" marR="0" lvl="5" indent="-419100" algn="l">
              <a:lnSpc>
                <a:spcPct val="100000"/>
              </a:lnSpc>
              <a:spcBef>
                <a:spcPts val="600"/>
              </a:spcBef>
              <a:spcAft>
                <a:spcPts val="0"/>
              </a:spcAft>
              <a:buClr>
                <a:schemeClr val="accent6"/>
              </a:buClr>
              <a:buSzPts val="3000"/>
              <a:buFont typeface="Arial"/>
              <a:buChar char="•"/>
              <a:defRPr sz="3000" b="0" i="0" u="none" strike="noStrike" cap="none">
                <a:solidFill>
                  <a:schemeClr val="accent6"/>
                </a:solidFill>
                <a:latin typeface="Roboto"/>
                <a:ea typeface="Roboto"/>
                <a:cs typeface="Roboto"/>
                <a:sym typeface="Roboto"/>
              </a:defRPr>
            </a:lvl6pPr>
            <a:lvl7pPr marL="3200400" marR="0" lvl="6" indent="-419100" algn="l">
              <a:lnSpc>
                <a:spcPct val="100000"/>
              </a:lnSpc>
              <a:spcBef>
                <a:spcPts val="600"/>
              </a:spcBef>
              <a:spcAft>
                <a:spcPts val="0"/>
              </a:spcAft>
              <a:buClr>
                <a:schemeClr val="accent6"/>
              </a:buClr>
              <a:buSzPts val="3000"/>
              <a:buFont typeface="Arial"/>
              <a:buChar char="•"/>
              <a:defRPr sz="3000" b="0" i="0" u="none" strike="noStrike" cap="none">
                <a:solidFill>
                  <a:schemeClr val="accent6"/>
                </a:solidFill>
                <a:latin typeface="Roboto"/>
                <a:ea typeface="Roboto"/>
                <a:cs typeface="Roboto"/>
                <a:sym typeface="Roboto"/>
              </a:defRPr>
            </a:lvl7pPr>
            <a:lvl8pPr marL="3657600" marR="0" lvl="7" indent="-419100" algn="l">
              <a:lnSpc>
                <a:spcPct val="100000"/>
              </a:lnSpc>
              <a:spcBef>
                <a:spcPts val="600"/>
              </a:spcBef>
              <a:spcAft>
                <a:spcPts val="0"/>
              </a:spcAft>
              <a:buClr>
                <a:schemeClr val="accent6"/>
              </a:buClr>
              <a:buSzPts val="3000"/>
              <a:buFont typeface="Arial"/>
              <a:buChar char="•"/>
              <a:defRPr sz="3000" b="0" i="0" u="none" strike="noStrike" cap="none">
                <a:solidFill>
                  <a:schemeClr val="accent6"/>
                </a:solidFill>
                <a:latin typeface="Roboto"/>
                <a:ea typeface="Roboto"/>
                <a:cs typeface="Roboto"/>
                <a:sym typeface="Roboto"/>
              </a:defRPr>
            </a:lvl8pPr>
            <a:lvl9pPr marL="4114800" marR="0" lvl="8" indent="-419100" algn="l">
              <a:lnSpc>
                <a:spcPct val="100000"/>
              </a:lnSpc>
              <a:spcBef>
                <a:spcPts val="600"/>
              </a:spcBef>
              <a:spcAft>
                <a:spcPts val="0"/>
              </a:spcAft>
              <a:buClr>
                <a:schemeClr val="accent6"/>
              </a:buClr>
              <a:buSzPts val="3000"/>
              <a:buFont typeface="Arial"/>
              <a:buChar char="•"/>
              <a:defRPr sz="3000" b="0" i="0" u="none" strike="noStrike" cap="none">
                <a:solidFill>
                  <a:schemeClr val="accent6"/>
                </a:solidFill>
                <a:latin typeface="Roboto"/>
                <a:ea typeface="Roboto"/>
                <a:cs typeface="Roboto"/>
                <a:sym typeface="Roboto"/>
              </a:defRPr>
            </a:lvl9pPr>
          </a:lstStyle>
          <a:p>
            <a:endParaRPr/>
          </a:p>
        </p:txBody>
      </p:sp>
      <p:sp>
        <p:nvSpPr>
          <p:cNvPr id="424" name="Google Shape;424;p86"/>
          <p:cNvSpPr txBox="1"/>
          <p:nvPr/>
        </p:nvSpPr>
        <p:spPr>
          <a:xfrm>
            <a:off x="16954008" y="9764242"/>
            <a:ext cx="5112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tatement &amp; Quotes (DARK)">
  <p:cSld name="Statement &amp; Quotes (DARK)">
    <p:spTree>
      <p:nvGrpSpPr>
        <p:cNvPr id="1" name="Shape 425"/>
        <p:cNvGrpSpPr/>
        <p:nvPr/>
      </p:nvGrpSpPr>
      <p:grpSpPr>
        <a:xfrm>
          <a:off x="0" y="0"/>
          <a:ext cx="0" cy="0"/>
          <a:chOff x="0" y="0"/>
          <a:chExt cx="0" cy="0"/>
        </a:xfrm>
      </p:grpSpPr>
      <p:cxnSp>
        <p:nvCxnSpPr>
          <p:cNvPr id="426" name="Google Shape;426;p87"/>
          <p:cNvCxnSpPr/>
          <p:nvPr/>
        </p:nvCxnSpPr>
        <p:spPr>
          <a:xfrm flipH="1">
            <a:off x="5551768" y="1271936"/>
            <a:ext cx="7184400" cy="7184400"/>
          </a:xfrm>
          <a:prstGeom prst="straightConnector1">
            <a:avLst/>
          </a:prstGeom>
          <a:noFill/>
          <a:ln w="9525" cap="flat" cmpd="sng">
            <a:solidFill>
              <a:srgbClr val="B4B4B4"/>
            </a:solidFill>
            <a:prstDash val="solid"/>
            <a:round/>
            <a:headEnd type="none" w="sm" len="sm"/>
            <a:tailEnd type="none" w="sm" len="sm"/>
          </a:ln>
        </p:spPr>
      </p:cxnSp>
      <p:sp>
        <p:nvSpPr>
          <p:cNvPr id="427" name="Google Shape;427;p87"/>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grpSp>
        <p:nvGrpSpPr>
          <p:cNvPr id="428" name="Google Shape;428;p87"/>
          <p:cNvGrpSpPr/>
          <p:nvPr/>
        </p:nvGrpSpPr>
        <p:grpSpPr>
          <a:xfrm>
            <a:off x="822930" y="9731889"/>
            <a:ext cx="1069329" cy="208188"/>
            <a:chOff x="382588" y="4784726"/>
            <a:chExt cx="896937" cy="174625"/>
          </a:xfrm>
        </p:grpSpPr>
        <p:sp>
          <p:nvSpPr>
            <p:cNvPr id="429" name="Google Shape;429;p87"/>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30" name="Google Shape;430;p87"/>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31" name="Google Shape;431;p87"/>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32" name="Google Shape;432;p87"/>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33" name="Google Shape;433;p87"/>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34" name="Google Shape;434;p87"/>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35" name="Google Shape;435;p87"/>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36" name="Google Shape;436;p87"/>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sp>
        <p:nvSpPr>
          <p:cNvPr id="437" name="Google Shape;437;p87"/>
          <p:cNvSpPr txBox="1">
            <a:spLocks noGrp="1"/>
          </p:cNvSpPr>
          <p:nvPr>
            <p:ph type="body" idx="1"/>
          </p:nvPr>
        </p:nvSpPr>
        <p:spPr>
          <a:xfrm>
            <a:off x="1257352" y="3269475"/>
            <a:ext cx="15773400" cy="3748200"/>
          </a:xfrm>
          <a:prstGeom prst="rect">
            <a:avLst/>
          </a:prstGeom>
          <a:solidFill>
            <a:srgbClr val="FFFFFF"/>
          </a:solidFill>
          <a:ln>
            <a:noFill/>
          </a:ln>
        </p:spPr>
        <p:txBody>
          <a:bodyPr spcFirstLastPara="1" wrap="square" lIns="137150" tIns="137150" rIns="137150" bIns="137150" anchor="ctr" anchorCtr="0">
            <a:noAutofit/>
          </a:bodyPr>
          <a:lstStyle>
            <a:lvl1pPr marL="457200" marR="0" lvl="0" indent="-228600" algn="ctr">
              <a:lnSpc>
                <a:spcPct val="90000"/>
              </a:lnSpc>
              <a:spcBef>
                <a:spcPts val="1200"/>
              </a:spcBef>
              <a:spcAft>
                <a:spcPts val="0"/>
              </a:spcAft>
              <a:buClr>
                <a:schemeClr val="dk1"/>
              </a:buClr>
              <a:buSzPts val="6400"/>
              <a:buFont typeface="Arial"/>
              <a:buNone/>
              <a:defRPr sz="6400" b="0" i="0" u="none" strike="noStrike" cap="none">
                <a:solidFill>
                  <a:schemeClr val="dk1"/>
                </a:solidFill>
                <a:latin typeface="Lato Light"/>
                <a:ea typeface="Lato Light"/>
                <a:cs typeface="Lato Light"/>
                <a:sym typeface="Lato Light"/>
              </a:defRPr>
            </a:lvl1pPr>
            <a:lvl2pPr marL="914400" marR="0" lvl="1" indent="-406400" algn="l">
              <a:lnSpc>
                <a:spcPct val="100000"/>
              </a:lnSpc>
              <a:spcBef>
                <a:spcPts val="800"/>
              </a:spcBef>
              <a:spcAft>
                <a:spcPts val="0"/>
              </a:spcAft>
              <a:buClr>
                <a:schemeClr val="dk1"/>
              </a:buClr>
              <a:buSzPts val="2800"/>
              <a:buFont typeface="Arial"/>
              <a:buChar char="•"/>
              <a:defRPr sz="3600" b="0" i="0" u="none" strike="noStrike" cap="none">
                <a:solidFill>
                  <a:schemeClr val="dk1"/>
                </a:solidFill>
                <a:latin typeface="Roboto Light"/>
                <a:ea typeface="Roboto Light"/>
                <a:cs typeface="Roboto Light"/>
                <a:sym typeface="Roboto Light"/>
              </a:defRPr>
            </a:lvl2pPr>
            <a:lvl3pPr marL="1371600" marR="0" lvl="2" indent="-406400" algn="l">
              <a:lnSpc>
                <a:spcPct val="100000"/>
              </a:lnSpc>
              <a:spcBef>
                <a:spcPts val="800"/>
              </a:spcBef>
              <a:spcAft>
                <a:spcPts val="0"/>
              </a:spcAft>
              <a:buClr>
                <a:schemeClr val="dk1"/>
              </a:buClr>
              <a:buSzPts val="2800"/>
              <a:buFont typeface="Arial"/>
              <a:buChar char="•"/>
              <a:defRPr sz="3600" b="0" i="0" u="none" strike="noStrike" cap="none">
                <a:solidFill>
                  <a:schemeClr val="dk1"/>
                </a:solidFill>
                <a:latin typeface="Roboto Light"/>
                <a:ea typeface="Roboto Light"/>
                <a:cs typeface="Roboto Light"/>
                <a:sym typeface="Roboto Light"/>
              </a:defRPr>
            </a:lvl3pPr>
            <a:lvl4pPr marL="1828800" marR="0" lvl="3" indent="-406400" algn="l">
              <a:lnSpc>
                <a:spcPct val="100000"/>
              </a:lnSpc>
              <a:spcBef>
                <a:spcPts val="800"/>
              </a:spcBef>
              <a:spcAft>
                <a:spcPts val="0"/>
              </a:spcAft>
              <a:buClr>
                <a:schemeClr val="dk1"/>
              </a:buClr>
              <a:buSzPts val="2800"/>
              <a:buFont typeface="Arial"/>
              <a:buChar char="•"/>
              <a:defRPr sz="3600" b="0" i="0" u="none" strike="noStrike" cap="none">
                <a:solidFill>
                  <a:schemeClr val="dk1"/>
                </a:solidFill>
                <a:latin typeface="Roboto Light"/>
                <a:ea typeface="Roboto Light"/>
                <a:cs typeface="Roboto Light"/>
                <a:sym typeface="Roboto Light"/>
              </a:defRPr>
            </a:lvl4pPr>
            <a:lvl5pPr marL="2286000" marR="0" lvl="4" indent="-406400" algn="l">
              <a:lnSpc>
                <a:spcPct val="100000"/>
              </a:lnSpc>
              <a:spcBef>
                <a:spcPts val="800"/>
              </a:spcBef>
              <a:spcAft>
                <a:spcPts val="0"/>
              </a:spcAft>
              <a:buClr>
                <a:schemeClr val="dk1"/>
              </a:buClr>
              <a:buSzPts val="2800"/>
              <a:buFont typeface="Arial"/>
              <a:buChar char="•"/>
              <a:defRPr sz="3600" b="0" i="0" u="none" strike="noStrike" cap="none">
                <a:solidFill>
                  <a:schemeClr val="dk1"/>
                </a:solidFill>
                <a:latin typeface="Roboto Light"/>
                <a:ea typeface="Roboto Light"/>
                <a:cs typeface="Roboto Light"/>
                <a:sym typeface="Roboto Light"/>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438" name="Google Shape;438;p87"/>
          <p:cNvSpPr txBox="1"/>
          <p:nvPr/>
        </p:nvSpPr>
        <p:spPr>
          <a:xfrm>
            <a:off x="14645720" y="9764242"/>
            <a:ext cx="28194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Cloudera Confidential Restricted</a:t>
            </a:r>
            <a:endParaRPr sz="1200" b="0" i="0" u="none" strike="noStrike" cap="none">
              <a:solidFill>
                <a:srgbClr val="B4B4B4"/>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3 Column (DARK) 1">
  <p:cSld name="1_3 Column (DARK)">
    <p:spTree>
      <p:nvGrpSpPr>
        <p:cNvPr id="1" name="Shape 439"/>
        <p:cNvGrpSpPr/>
        <p:nvPr/>
      </p:nvGrpSpPr>
      <p:grpSpPr>
        <a:xfrm>
          <a:off x="0" y="0"/>
          <a:ext cx="0" cy="0"/>
          <a:chOff x="0" y="0"/>
          <a:chExt cx="0" cy="0"/>
        </a:xfrm>
      </p:grpSpPr>
      <p:sp>
        <p:nvSpPr>
          <p:cNvPr id="440" name="Google Shape;440;p88"/>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B4B4B4"/>
              </a:buClr>
              <a:buSzPts val="1200"/>
              <a:buFont typeface="Roboto"/>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441" name="Google Shape;441;p88"/>
          <p:cNvSpPr txBox="1"/>
          <p:nvPr/>
        </p:nvSpPr>
        <p:spPr>
          <a:xfrm>
            <a:off x="14645720" y="9764242"/>
            <a:ext cx="28194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B4B4B4"/>
              </a:buClr>
              <a:buSzPts val="1200"/>
              <a:buFont typeface="Roboto"/>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chemeClr val="dk1"/>
              </a:solidFill>
              <a:latin typeface="Roboto"/>
              <a:ea typeface="Roboto"/>
              <a:cs typeface="Roboto"/>
              <a:sym typeface="Roboto"/>
            </a:endParaRPr>
          </a:p>
        </p:txBody>
      </p:sp>
      <p:grpSp>
        <p:nvGrpSpPr>
          <p:cNvPr id="442" name="Google Shape;442;p88"/>
          <p:cNvGrpSpPr/>
          <p:nvPr/>
        </p:nvGrpSpPr>
        <p:grpSpPr>
          <a:xfrm>
            <a:off x="823006" y="9732823"/>
            <a:ext cx="1069508" cy="208223"/>
            <a:chOff x="382588" y="4784726"/>
            <a:chExt cx="896937" cy="174625"/>
          </a:xfrm>
        </p:grpSpPr>
        <p:sp>
          <p:nvSpPr>
            <p:cNvPr id="443" name="Google Shape;443;p88"/>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444" name="Google Shape;444;p88"/>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445" name="Google Shape;445;p88"/>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446" name="Google Shape;446;p88"/>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447" name="Google Shape;447;p88"/>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448" name="Google Shape;448;p88"/>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449" name="Google Shape;449;p88"/>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450" name="Google Shape;450;p88"/>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grpSp>
      <p:cxnSp>
        <p:nvCxnSpPr>
          <p:cNvPr id="451" name="Google Shape;451;p88"/>
          <p:cNvCxnSpPr/>
          <p:nvPr/>
        </p:nvCxnSpPr>
        <p:spPr>
          <a:xfrm>
            <a:off x="822960"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452" name="Google Shape;452;p88"/>
          <p:cNvSpPr txBox="1">
            <a:spLocks noGrp="1"/>
          </p:cNvSpPr>
          <p:nvPr>
            <p:ph type="title"/>
          </p:nvPr>
        </p:nvSpPr>
        <p:spPr>
          <a:xfrm>
            <a:off x="822960" y="921379"/>
            <a:ext cx="16641601" cy="8394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chemeClr val="lt1"/>
              </a:buClr>
              <a:buSzPts val="4600"/>
              <a:buFont typeface="Lato"/>
              <a:buNone/>
              <a:defRPr sz="46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453" name="Google Shape;453;p88"/>
          <p:cNvSpPr txBox="1">
            <a:spLocks noGrp="1"/>
          </p:cNvSpPr>
          <p:nvPr>
            <p:ph type="body" idx="1"/>
          </p:nvPr>
        </p:nvSpPr>
        <p:spPr>
          <a:xfrm>
            <a:off x="822960" y="1760430"/>
            <a:ext cx="16641601" cy="616200"/>
          </a:xfrm>
          <a:prstGeom prst="rect">
            <a:avLst/>
          </a:prstGeom>
          <a:noFill/>
          <a:ln>
            <a:noFill/>
          </a:ln>
        </p:spPr>
        <p:txBody>
          <a:bodyPr spcFirstLastPara="1" wrap="square" lIns="0" tIns="34300" rIns="137150" bIns="68550" anchor="t" anchorCtr="0">
            <a:noAutofit/>
          </a:bodyPr>
          <a:lstStyle>
            <a:lvl1pPr marL="457200" marR="0" lvl="0" indent="-228600" algn="l">
              <a:lnSpc>
                <a:spcPct val="100000"/>
              </a:lnSpc>
              <a:spcBef>
                <a:spcPts val="600"/>
              </a:spcBef>
              <a:spcAft>
                <a:spcPts val="0"/>
              </a:spcAft>
              <a:buClr>
                <a:schemeClr val="dk1"/>
              </a:buClr>
              <a:buSzPts val="2600"/>
              <a:buFont typeface="Arial"/>
              <a:buNone/>
              <a:defRPr sz="34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454" name="Google Shape;454;p88"/>
          <p:cNvSpPr txBox="1">
            <a:spLocks noGrp="1"/>
          </p:cNvSpPr>
          <p:nvPr>
            <p:ph type="body" idx="2"/>
          </p:nvPr>
        </p:nvSpPr>
        <p:spPr>
          <a:xfrm>
            <a:off x="822960" y="3206750"/>
            <a:ext cx="5211600" cy="4926600"/>
          </a:xfrm>
          <a:prstGeom prst="rect">
            <a:avLst/>
          </a:prstGeom>
          <a:noFill/>
          <a:ln>
            <a:noFill/>
          </a:ln>
        </p:spPr>
        <p:txBody>
          <a:bodyPr spcFirstLastPara="1" wrap="square" lIns="0" tIns="68550" rIns="137150" bIns="68550" anchor="t" anchorCtr="0">
            <a:noAutofit/>
          </a:bodyPr>
          <a:lstStyle>
            <a:lvl1pPr marL="457200" marR="0" lvl="0" indent="-368300" algn="l">
              <a:lnSpc>
                <a:spcPct val="100000"/>
              </a:lnSpc>
              <a:spcBef>
                <a:spcPts val="600"/>
              </a:spcBef>
              <a:spcAft>
                <a:spcPts val="0"/>
              </a:spcAft>
              <a:buClr>
                <a:srgbClr val="E6E6E6"/>
              </a:buClr>
              <a:buSzPts val="2200"/>
              <a:buFont typeface="Arial"/>
              <a:buChar char="•"/>
              <a:defRPr sz="2800" b="0" i="0" u="none" strike="noStrike" cap="none">
                <a:solidFill>
                  <a:srgbClr val="B4B4B4"/>
                </a:solidFill>
                <a:latin typeface="Roboto"/>
                <a:ea typeface="Roboto"/>
                <a:cs typeface="Roboto"/>
                <a:sym typeface="Roboto"/>
              </a:defRPr>
            </a:lvl1pPr>
            <a:lvl2pPr marL="914400" marR="0" lvl="1" indent="-368300" algn="l">
              <a:lnSpc>
                <a:spcPct val="100000"/>
              </a:lnSpc>
              <a:spcBef>
                <a:spcPts val="600"/>
              </a:spcBef>
              <a:spcAft>
                <a:spcPts val="0"/>
              </a:spcAft>
              <a:buClr>
                <a:srgbClr val="E6E6E6"/>
              </a:buClr>
              <a:buSzPts val="2200"/>
              <a:buFont typeface="Arial"/>
              <a:buChar char="•"/>
              <a:defRPr sz="2800" b="0" i="0" u="none" strike="noStrike" cap="none">
                <a:solidFill>
                  <a:srgbClr val="B4B4B4"/>
                </a:solidFill>
                <a:latin typeface="Roboto"/>
                <a:ea typeface="Roboto"/>
                <a:cs typeface="Roboto"/>
                <a:sym typeface="Roboto"/>
              </a:defRPr>
            </a:lvl2pPr>
            <a:lvl3pPr marL="1371600" marR="0" lvl="2" indent="-330200" algn="l">
              <a:lnSpc>
                <a:spcPct val="100000"/>
              </a:lnSpc>
              <a:spcBef>
                <a:spcPts val="400"/>
              </a:spcBef>
              <a:spcAft>
                <a:spcPts val="0"/>
              </a:spcAft>
              <a:buClr>
                <a:srgbClr val="E6E6E6"/>
              </a:buClr>
              <a:buSzPts val="1600"/>
              <a:buFont typeface="Arial"/>
              <a:buChar char="•"/>
              <a:defRPr sz="2200" b="0" i="0" u="none" strike="noStrike" cap="none">
                <a:solidFill>
                  <a:srgbClr val="B4B4B4"/>
                </a:solidFill>
                <a:latin typeface="Roboto"/>
                <a:ea typeface="Roboto"/>
                <a:cs typeface="Roboto"/>
                <a:sym typeface="Roboto"/>
              </a:defRPr>
            </a:lvl3pPr>
            <a:lvl4pPr marL="1828800" marR="0" lvl="3" indent="-330200" algn="l">
              <a:lnSpc>
                <a:spcPct val="100000"/>
              </a:lnSpc>
              <a:spcBef>
                <a:spcPts val="400"/>
              </a:spcBef>
              <a:spcAft>
                <a:spcPts val="0"/>
              </a:spcAft>
              <a:buClr>
                <a:srgbClr val="E6E6E6"/>
              </a:buClr>
              <a:buSzPts val="1600"/>
              <a:buFont typeface="Arial"/>
              <a:buChar char="•"/>
              <a:defRPr sz="2200" b="0" i="0" u="none" strike="noStrike" cap="none">
                <a:solidFill>
                  <a:srgbClr val="B4B4B4"/>
                </a:solidFill>
                <a:latin typeface="Roboto"/>
                <a:ea typeface="Roboto"/>
                <a:cs typeface="Roboto"/>
                <a:sym typeface="Roboto"/>
              </a:defRPr>
            </a:lvl4pPr>
            <a:lvl5pPr marL="2286000" marR="0" lvl="4" indent="-330200" algn="l">
              <a:lnSpc>
                <a:spcPct val="100000"/>
              </a:lnSpc>
              <a:spcBef>
                <a:spcPts val="400"/>
              </a:spcBef>
              <a:spcAft>
                <a:spcPts val="0"/>
              </a:spcAft>
              <a:buClr>
                <a:srgbClr val="E6E6E6"/>
              </a:buClr>
              <a:buSzPts val="1600"/>
              <a:buFont typeface="Arial"/>
              <a:buChar char="•"/>
              <a:defRPr sz="2200" b="0" i="0" u="none" strike="noStrike" cap="none">
                <a:solidFill>
                  <a:srgbClr val="B4B4B4"/>
                </a:solidFill>
                <a:latin typeface="Roboto"/>
                <a:ea typeface="Roboto"/>
                <a:cs typeface="Roboto"/>
                <a:sym typeface="Roboto"/>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455" name="Google Shape;455;p88"/>
          <p:cNvSpPr txBox="1">
            <a:spLocks noGrp="1"/>
          </p:cNvSpPr>
          <p:nvPr>
            <p:ph type="body" idx="3"/>
          </p:nvPr>
        </p:nvSpPr>
        <p:spPr>
          <a:xfrm>
            <a:off x="12252960" y="3206750"/>
            <a:ext cx="5211600" cy="4926600"/>
          </a:xfrm>
          <a:prstGeom prst="rect">
            <a:avLst/>
          </a:prstGeom>
          <a:noFill/>
          <a:ln>
            <a:noFill/>
          </a:ln>
        </p:spPr>
        <p:txBody>
          <a:bodyPr spcFirstLastPara="1" wrap="square" lIns="0" tIns="68550" rIns="137150" bIns="68550" anchor="t" anchorCtr="0">
            <a:noAutofit/>
          </a:bodyPr>
          <a:lstStyle>
            <a:lvl1pPr marL="457200" marR="0" lvl="0" indent="-368300" algn="l">
              <a:lnSpc>
                <a:spcPct val="100000"/>
              </a:lnSpc>
              <a:spcBef>
                <a:spcPts val="600"/>
              </a:spcBef>
              <a:spcAft>
                <a:spcPts val="0"/>
              </a:spcAft>
              <a:buClr>
                <a:srgbClr val="E6E6E6"/>
              </a:buClr>
              <a:buSzPts val="2200"/>
              <a:buFont typeface="Arial"/>
              <a:buChar char="•"/>
              <a:defRPr sz="2800" b="0" i="0" u="none" strike="noStrike" cap="none">
                <a:solidFill>
                  <a:srgbClr val="B4B4B4"/>
                </a:solidFill>
                <a:latin typeface="Roboto"/>
                <a:ea typeface="Roboto"/>
                <a:cs typeface="Roboto"/>
                <a:sym typeface="Roboto"/>
              </a:defRPr>
            </a:lvl1pPr>
            <a:lvl2pPr marL="914400" marR="0" lvl="1" indent="-368300" algn="l">
              <a:lnSpc>
                <a:spcPct val="100000"/>
              </a:lnSpc>
              <a:spcBef>
                <a:spcPts val="600"/>
              </a:spcBef>
              <a:spcAft>
                <a:spcPts val="0"/>
              </a:spcAft>
              <a:buClr>
                <a:srgbClr val="E6E6E6"/>
              </a:buClr>
              <a:buSzPts val="2200"/>
              <a:buFont typeface="Arial"/>
              <a:buChar char="•"/>
              <a:defRPr sz="2800" b="0" i="0" u="none" strike="noStrike" cap="none">
                <a:solidFill>
                  <a:srgbClr val="B4B4B4"/>
                </a:solidFill>
                <a:latin typeface="Roboto"/>
                <a:ea typeface="Roboto"/>
                <a:cs typeface="Roboto"/>
                <a:sym typeface="Roboto"/>
              </a:defRPr>
            </a:lvl2pPr>
            <a:lvl3pPr marL="1371600" marR="0" lvl="2" indent="-330200" algn="l">
              <a:lnSpc>
                <a:spcPct val="100000"/>
              </a:lnSpc>
              <a:spcBef>
                <a:spcPts val="400"/>
              </a:spcBef>
              <a:spcAft>
                <a:spcPts val="0"/>
              </a:spcAft>
              <a:buClr>
                <a:srgbClr val="E6E6E6"/>
              </a:buClr>
              <a:buSzPts val="1600"/>
              <a:buFont typeface="Arial"/>
              <a:buChar char="•"/>
              <a:defRPr sz="2200" b="0" i="0" u="none" strike="noStrike" cap="none">
                <a:solidFill>
                  <a:srgbClr val="B4B4B4"/>
                </a:solidFill>
                <a:latin typeface="Roboto"/>
                <a:ea typeface="Roboto"/>
                <a:cs typeface="Roboto"/>
                <a:sym typeface="Roboto"/>
              </a:defRPr>
            </a:lvl3pPr>
            <a:lvl4pPr marL="1828800" marR="0" lvl="3" indent="-330200" algn="l">
              <a:lnSpc>
                <a:spcPct val="100000"/>
              </a:lnSpc>
              <a:spcBef>
                <a:spcPts val="400"/>
              </a:spcBef>
              <a:spcAft>
                <a:spcPts val="0"/>
              </a:spcAft>
              <a:buClr>
                <a:srgbClr val="E6E6E6"/>
              </a:buClr>
              <a:buSzPts val="1600"/>
              <a:buFont typeface="Arial"/>
              <a:buChar char="•"/>
              <a:defRPr sz="2200" b="0" i="0" u="none" strike="noStrike" cap="none">
                <a:solidFill>
                  <a:srgbClr val="B4B4B4"/>
                </a:solidFill>
                <a:latin typeface="Roboto"/>
                <a:ea typeface="Roboto"/>
                <a:cs typeface="Roboto"/>
                <a:sym typeface="Roboto"/>
              </a:defRPr>
            </a:lvl4pPr>
            <a:lvl5pPr marL="2286000" marR="0" lvl="4" indent="-330200" algn="l">
              <a:lnSpc>
                <a:spcPct val="100000"/>
              </a:lnSpc>
              <a:spcBef>
                <a:spcPts val="400"/>
              </a:spcBef>
              <a:spcAft>
                <a:spcPts val="0"/>
              </a:spcAft>
              <a:buClr>
                <a:srgbClr val="E6E6E6"/>
              </a:buClr>
              <a:buSzPts val="1600"/>
              <a:buFont typeface="Arial"/>
              <a:buChar char="•"/>
              <a:defRPr sz="2200" b="0" i="0" u="none" strike="noStrike" cap="none">
                <a:solidFill>
                  <a:srgbClr val="B4B4B4"/>
                </a:solidFill>
                <a:latin typeface="Roboto"/>
                <a:ea typeface="Roboto"/>
                <a:cs typeface="Roboto"/>
                <a:sym typeface="Roboto"/>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456" name="Google Shape;456;p88"/>
          <p:cNvSpPr txBox="1">
            <a:spLocks noGrp="1"/>
          </p:cNvSpPr>
          <p:nvPr>
            <p:ph type="body" idx="4"/>
          </p:nvPr>
        </p:nvSpPr>
        <p:spPr>
          <a:xfrm>
            <a:off x="6537960" y="3206750"/>
            <a:ext cx="5211600" cy="4926600"/>
          </a:xfrm>
          <a:prstGeom prst="rect">
            <a:avLst/>
          </a:prstGeom>
          <a:noFill/>
          <a:ln>
            <a:noFill/>
          </a:ln>
        </p:spPr>
        <p:txBody>
          <a:bodyPr spcFirstLastPara="1" wrap="square" lIns="0" tIns="68550" rIns="137150" bIns="68550" anchor="t" anchorCtr="0">
            <a:noAutofit/>
          </a:bodyPr>
          <a:lstStyle>
            <a:lvl1pPr marL="457200" marR="0" lvl="0" indent="-368300" algn="l">
              <a:lnSpc>
                <a:spcPct val="100000"/>
              </a:lnSpc>
              <a:spcBef>
                <a:spcPts val="600"/>
              </a:spcBef>
              <a:spcAft>
                <a:spcPts val="0"/>
              </a:spcAft>
              <a:buClr>
                <a:srgbClr val="E6E6E6"/>
              </a:buClr>
              <a:buSzPts val="2200"/>
              <a:buFont typeface="Arial"/>
              <a:buChar char="•"/>
              <a:defRPr sz="2800" b="0" i="0" u="none" strike="noStrike" cap="none">
                <a:solidFill>
                  <a:srgbClr val="B4B4B4"/>
                </a:solidFill>
                <a:latin typeface="Roboto"/>
                <a:ea typeface="Roboto"/>
                <a:cs typeface="Roboto"/>
                <a:sym typeface="Roboto"/>
              </a:defRPr>
            </a:lvl1pPr>
            <a:lvl2pPr marL="914400" marR="0" lvl="1" indent="-368300" algn="l">
              <a:lnSpc>
                <a:spcPct val="100000"/>
              </a:lnSpc>
              <a:spcBef>
                <a:spcPts val="600"/>
              </a:spcBef>
              <a:spcAft>
                <a:spcPts val="0"/>
              </a:spcAft>
              <a:buClr>
                <a:srgbClr val="E6E6E6"/>
              </a:buClr>
              <a:buSzPts val="2200"/>
              <a:buFont typeface="Arial"/>
              <a:buChar char="•"/>
              <a:defRPr sz="2800" b="0" i="0" u="none" strike="noStrike" cap="none">
                <a:solidFill>
                  <a:srgbClr val="B4B4B4"/>
                </a:solidFill>
                <a:latin typeface="Roboto"/>
                <a:ea typeface="Roboto"/>
                <a:cs typeface="Roboto"/>
                <a:sym typeface="Roboto"/>
              </a:defRPr>
            </a:lvl2pPr>
            <a:lvl3pPr marL="1371600" marR="0" lvl="2" indent="-330200" algn="l">
              <a:lnSpc>
                <a:spcPct val="100000"/>
              </a:lnSpc>
              <a:spcBef>
                <a:spcPts val="400"/>
              </a:spcBef>
              <a:spcAft>
                <a:spcPts val="0"/>
              </a:spcAft>
              <a:buClr>
                <a:srgbClr val="E6E6E6"/>
              </a:buClr>
              <a:buSzPts val="1600"/>
              <a:buFont typeface="Arial"/>
              <a:buChar char="•"/>
              <a:defRPr sz="2200" b="0" i="0" u="none" strike="noStrike" cap="none">
                <a:solidFill>
                  <a:srgbClr val="B4B4B4"/>
                </a:solidFill>
                <a:latin typeface="Roboto"/>
                <a:ea typeface="Roboto"/>
                <a:cs typeface="Roboto"/>
                <a:sym typeface="Roboto"/>
              </a:defRPr>
            </a:lvl3pPr>
            <a:lvl4pPr marL="1828800" marR="0" lvl="3" indent="-330200" algn="l">
              <a:lnSpc>
                <a:spcPct val="100000"/>
              </a:lnSpc>
              <a:spcBef>
                <a:spcPts val="400"/>
              </a:spcBef>
              <a:spcAft>
                <a:spcPts val="0"/>
              </a:spcAft>
              <a:buClr>
                <a:srgbClr val="E6E6E6"/>
              </a:buClr>
              <a:buSzPts val="1600"/>
              <a:buFont typeface="Arial"/>
              <a:buChar char="•"/>
              <a:defRPr sz="2200" b="0" i="0" u="none" strike="noStrike" cap="none">
                <a:solidFill>
                  <a:srgbClr val="B4B4B4"/>
                </a:solidFill>
                <a:latin typeface="Roboto"/>
                <a:ea typeface="Roboto"/>
                <a:cs typeface="Roboto"/>
                <a:sym typeface="Roboto"/>
              </a:defRPr>
            </a:lvl4pPr>
            <a:lvl5pPr marL="2286000" marR="0" lvl="4" indent="-330200" algn="l">
              <a:lnSpc>
                <a:spcPct val="100000"/>
              </a:lnSpc>
              <a:spcBef>
                <a:spcPts val="400"/>
              </a:spcBef>
              <a:spcAft>
                <a:spcPts val="0"/>
              </a:spcAft>
              <a:buClr>
                <a:srgbClr val="E6E6E6"/>
              </a:buClr>
              <a:buSzPts val="1600"/>
              <a:buFont typeface="Arial"/>
              <a:buChar char="•"/>
              <a:defRPr sz="2200" b="0" i="0" u="none" strike="noStrike" cap="none">
                <a:solidFill>
                  <a:srgbClr val="B4B4B4"/>
                </a:solidFill>
                <a:latin typeface="Roboto"/>
                <a:ea typeface="Roboto"/>
                <a:cs typeface="Roboto"/>
                <a:sym typeface="Roboto"/>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ulti-use w/ Subtitle 2">
  <p:cSld name="Multi-use w/ Subtitle 2">
    <p:spTree>
      <p:nvGrpSpPr>
        <p:cNvPr id="1" name="Shape 49"/>
        <p:cNvGrpSpPr/>
        <p:nvPr/>
      </p:nvGrpSpPr>
      <p:grpSpPr>
        <a:xfrm>
          <a:off x="0" y="0"/>
          <a:ext cx="0" cy="0"/>
          <a:chOff x="0" y="0"/>
          <a:chExt cx="0" cy="0"/>
        </a:xfrm>
      </p:grpSpPr>
      <p:pic>
        <p:nvPicPr>
          <p:cNvPr id="50" name="Google Shape;50;p37" descr="Google Shape;67;p16"/>
          <p:cNvPicPr preferRelativeResize="0"/>
          <p:nvPr/>
        </p:nvPicPr>
        <p:blipFill rotWithShape="1">
          <a:blip r:embed="rId2">
            <a:alphaModFix/>
          </a:blip>
          <a:srcRect/>
          <a:stretch/>
        </p:blipFill>
        <p:spPr>
          <a:xfrm>
            <a:off x="0" y="9281158"/>
            <a:ext cx="13810938" cy="1005590"/>
          </a:xfrm>
          <a:prstGeom prst="rect">
            <a:avLst/>
          </a:prstGeom>
          <a:noFill/>
          <a:ln>
            <a:noFill/>
          </a:ln>
        </p:spPr>
      </p:pic>
      <p:sp>
        <p:nvSpPr>
          <p:cNvPr id="51" name="Google Shape;51;p37"/>
          <p:cNvSpPr txBox="1">
            <a:spLocks noGrp="1"/>
          </p:cNvSpPr>
          <p:nvPr>
            <p:ph type="title"/>
          </p:nvPr>
        </p:nvSpPr>
        <p:spPr>
          <a:xfrm>
            <a:off x="838200" y="914400"/>
            <a:ext cx="16611600" cy="8352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rgbClr val="305868"/>
              </a:buClr>
              <a:buSzPts val="4400"/>
              <a:buFont typeface="Lato"/>
              <a:buChar char="●"/>
              <a:defRPr sz="4400" b="0" i="0" u="none" strike="noStrike" cap="none">
                <a:solidFill>
                  <a:srgbClr val="305868"/>
                </a:solidFill>
                <a:latin typeface="Lato"/>
                <a:ea typeface="Lato"/>
                <a:cs typeface="Lato"/>
                <a:sym typeface="Lato"/>
              </a:defRPr>
            </a:lvl1pPr>
            <a:lvl2pPr marR="0" lvl="1" algn="l" rtl="0">
              <a:lnSpc>
                <a:spcPct val="100000"/>
              </a:lnSpc>
              <a:spcBef>
                <a:spcPts val="0"/>
              </a:spcBef>
              <a:spcAft>
                <a:spcPts val="0"/>
              </a:spcAft>
              <a:buClr>
                <a:srgbClr val="000000"/>
              </a:buClr>
              <a:buSzPts val="3600"/>
              <a:buFont typeface="Arial"/>
              <a:buChar char="○"/>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Char char="■"/>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Char char="■"/>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Char char="●"/>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Char char="○"/>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Char char="■"/>
              <a:defRPr sz="2800" b="0" i="0" u="none" strike="noStrike" cap="none">
                <a:solidFill>
                  <a:srgbClr val="000000"/>
                </a:solidFill>
                <a:latin typeface="Arial"/>
                <a:ea typeface="Arial"/>
                <a:cs typeface="Arial"/>
                <a:sym typeface="Arial"/>
              </a:defRPr>
            </a:lvl9pPr>
          </a:lstStyle>
          <a:p>
            <a:endParaRPr/>
          </a:p>
        </p:txBody>
      </p:sp>
      <p:sp>
        <p:nvSpPr>
          <p:cNvPr id="52" name="Google Shape;52;p37"/>
          <p:cNvSpPr txBox="1">
            <a:spLocks noGrp="1"/>
          </p:cNvSpPr>
          <p:nvPr>
            <p:ph type="body" idx="1"/>
          </p:nvPr>
        </p:nvSpPr>
        <p:spPr>
          <a:xfrm>
            <a:off x="838200" y="1828800"/>
            <a:ext cx="16611600" cy="616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0A3AF"/>
              </a:buClr>
              <a:buSzPts val="3200"/>
              <a:buFont typeface="Roboto"/>
              <a:buNone/>
              <a:defRPr sz="3200">
                <a:solidFill>
                  <a:srgbClr val="00A3AF"/>
                </a:solidFill>
                <a:latin typeface="Roboto"/>
                <a:ea typeface="Roboto"/>
                <a:cs typeface="Roboto"/>
                <a:sym typeface="Roboto"/>
              </a:defRPr>
            </a:lvl1pPr>
            <a:lvl2pPr marL="914400" lvl="1" indent="-228600" algn="l">
              <a:lnSpc>
                <a:spcPct val="100000"/>
              </a:lnSpc>
              <a:spcBef>
                <a:spcPts val="0"/>
              </a:spcBef>
              <a:spcAft>
                <a:spcPts val="0"/>
              </a:spcAft>
              <a:buClr>
                <a:srgbClr val="00A3AF"/>
              </a:buClr>
              <a:buSzPts val="3200"/>
              <a:buFont typeface="Roboto"/>
              <a:buNone/>
              <a:defRPr sz="3200">
                <a:solidFill>
                  <a:srgbClr val="00A3AF"/>
                </a:solidFill>
                <a:latin typeface="Roboto"/>
                <a:ea typeface="Roboto"/>
                <a:cs typeface="Roboto"/>
                <a:sym typeface="Roboto"/>
              </a:defRPr>
            </a:lvl2pPr>
            <a:lvl3pPr marL="1371600" lvl="2" indent="-228600" algn="l">
              <a:lnSpc>
                <a:spcPct val="100000"/>
              </a:lnSpc>
              <a:spcBef>
                <a:spcPts val="0"/>
              </a:spcBef>
              <a:spcAft>
                <a:spcPts val="0"/>
              </a:spcAft>
              <a:buClr>
                <a:srgbClr val="00A3AF"/>
              </a:buClr>
              <a:buSzPts val="3200"/>
              <a:buFont typeface="Roboto"/>
              <a:buNone/>
              <a:defRPr sz="3200">
                <a:solidFill>
                  <a:srgbClr val="00A3AF"/>
                </a:solidFill>
                <a:latin typeface="Roboto"/>
                <a:ea typeface="Roboto"/>
                <a:cs typeface="Roboto"/>
                <a:sym typeface="Roboto"/>
              </a:defRPr>
            </a:lvl3pPr>
            <a:lvl4pPr marL="1828800" lvl="3" indent="-228600" algn="l">
              <a:lnSpc>
                <a:spcPct val="100000"/>
              </a:lnSpc>
              <a:spcBef>
                <a:spcPts val="0"/>
              </a:spcBef>
              <a:spcAft>
                <a:spcPts val="0"/>
              </a:spcAft>
              <a:buClr>
                <a:srgbClr val="00A3AF"/>
              </a:buClr>
              <a:buSzPts val="3200"/>
              <a:buFont typeface="Roboto"/>
              <a:buNone/>
              <a:defRPr sz="3200">
                <a:solidFill>
                  <a:srgbClr val="00A3AF"/>
                </a:solidFill>
                <a:latin typeface="Roboto"/>
                <a:ea typeface="Roboto"/>
                <a:cs typeface="Roboto"/>
                <a:sym typeface="Roboto"/>
              </a:defRPr>
            </a:lvl4pPr>
            <a:lvl5pPr marL="2286000" lvl="4" indent="-228600" algn="l">
              <a:lnSpc>
                <a:spcPct val="100000"/>
              </a:lnSpc>
              <a:spcBef>
                <a:spcPts val="0"/>
              </a:spcBef>
              <a:spcAft>
                <a:spcPts val="0"/>
              </a:spcAft>
              <a:buClr>
                <a:srgbClr val="00A3AF"/>
              </a:buClr>
              <a:buSzPts val="3200"/>
              <a:buFont typeface="Roboto"/>
              <a:buNone/>
              <a:defRPr sz="3200">
                <a:solidFill>
                  <a:srgbClr val="00A3AF"/>
                </a:solidFill>
                <a:latin typeface="Roboto"/>
                <a:ea typeface="Roboto"/>
                <a:cs typeface="Roboto"/>
                <a:sym typeface="Roboto"/>
              </a:defRPr>
            </a:lvl5pPr>
            <a:lvl6pPr marL="2743200" lvl="5" indent="-457200" algn="l">
              <a:lnSpc>
                <a:spcPct val="115000"/>
              </a:lnSpc>
              <a:spcBef>
                <a:spcPts val="0"/>
              </a:spcBef>
              <a:spcAft>
                <a:spcPts val="0"/>
              </a:spcAft>
              <a:buSzPts val="3600"/>
              <a:buChar char="•"/>
              <a:defRPr/>
            </a:lvl6pPr>
            <a:lvl7pPr marL="3200400" lvl="6" indent="-457200" algn="l">
              <a:lnSpc>
                <a:spcPct val="115000"/>
              </a:lnSpc>
              <a:spcBef>
                <a:spcPts val="0"/>
              </a:spcBef>
              <a:spcAft>
                <a:spcPts val="0"/>
              </a:spcAft>
              <a:buSzPts val="3600"/>
              <a:buChar char="•"/>
              <a:defRPr/>
            </a:lvl7pPr>
            <a:lvl8pPr marL="3657600" lvl="7" indent="-457200" algn="l">
              <a:lnSpc>
                <a:spcPct val="115000"/>
              </a:lnSpc>
              <a:spcBef>
                <a:spcPts val="0"/>
              </a:spcBef>
              <a:spcAft>
                <a:spcPts val="0"/>
              </a:spcAft>
              <a:buSzPts val="3600"/>
              <a:buChar char="•"/>
              <a:defRPr/>
            </a:lvl8pPr>
            <a:lvl9pPr marL="4114800" lvl="8" indent="-457200" algn="l">
              <a:lnSpc>
                <a:spcPct val="115000"/>
              </a:lnSpc>
              <a:spcBef>
                <a:spcPts val="0"/>
              </a:spcBef>
              <a:spcAft>
                <a:spcPts val="0"/>
              </a:spcAft>
              <a:buSzPts val="3600"/>
              <a:buChar char="•"/>
              <a:defRPr/>
            </a:lvl9pPr>
          </a:lstStyle>
          <a:p>
            <a:endParaRPr/>
          </a:p>
        </p:txBody>
      </p:sp>
      <p:cxnSp>
        <p:nvCxnSpPr>
          <p:cNvPr id="53" name="Google Shape;53;p37"/>
          <p:cNvCxnSpPr/>
          <p:nvPr/>
        </p:nvCxnSpPr>
        <p:spPr>
          <a:xfrm>
            <a:off x="822958" y="824338"/>
            <a:ext cx="16642200" cy="0"/>
          </a:xfrm>
          <a:prstGeom prst="straightConnector1">
            <a:avLst/>
          </a:prstGeom>
          <a:noFill/>
          <a:ln w="9525" cap="flat" cmpd="sng">
            <a:solidFill>
              <a:srgbClr val="BFBFBF"/>
            </a:solidFill>
            <a:prstDash val="solid"/>
            <a:round/>
            <a:headEnd type="none" w="sm" len="sm"/>
            <a:tailEnd type="none" w="sm" len="sm"/>
          </a:ln>
        </p:spPr>
      </p:cxnSp>
      <p:sp>
        <p:nvSpPr>
          <p:cNvPr id="54" name="Google Shape;54;p37"/>
          <p:cNvSpPr txBox="1"/>
          <p:nvPr/>
        </p:nvSpPr>
        <p:spPr>
          <a:xfrm>
            <a:off x="13908098" y="9678940"/>
            <a:ext cx="3082200" cy="253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1200"/>
              <a:buFont typeface="Roboto"/>
              <a:buNone/>
            </a:pPr>
            <a:r>
              <a:rPr lang="en" sz="1200" b="0" i="0" u="none" strike="noStrike" cap="none">
                <a:solidFill>
                  <a:srgbClr val="A5A5A5"/>
                </a:solidFill>
                <a:latin typeface="Roboto"/>
                <a:ea typeface="Roboto"/>
                <a:cs typeface="Roboto"/>
                <a:sym typeface="Roboto"/>
              </a:rPr>
              <a:t>© 2020 Cloudera, Inc. All rights reserved.</a:t>
            </a:r>
            <a:endParaRPr sz="2800" b="0" i="0" u="none" strike="noStrike" cap="none">
              <a:solidFill>
                <a:srgbClr val="000000"/>
              </a:solidFill>
              <a:latin typeface="Arial"/>
              <a:ea typeface="Arial"/>
              <a:cs typeface="Arial"/>
              <a:sym typeface="Arial"/>
            </a:endParaRPr>
          </a:p>
        </p:txBody>
      </p:sp>
      <p:sp>
        <p:nvSpPr>
          <p:cNvPr id="55" name="Google Shape;55;p37"/>
          <p:cNvSpPr txBox="1">
            <a:spLocks noGrp="1"/>
          </p:cNvSpPr>
          <p:nvPr>
            <p:ph type="sldNum" idx="12"/>
          </p:nvPr>
        </p:nvSpPr>
        <p:spPr>
          <a:xfrm>
            <a:off x="17211041" y="9682658"/>
            <a:ext cx="253800" cy="2538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A5A5A5"/>
              </a:buClr>
              <a:buSzPts val="1200"/>
              <a:buFont typeface="Roboto"/>
              <a:buNone/>
              <a:defRPr sz="1200" b="0" i="0" u="none" strike="noStrike" cap="none">
                <a:solidFill>
                  <a:srgbClr val="A5A5A5"/>
                </a:solidFill>
                <a:latin typeface="Roboto"/>
                <a:ea typeface="Roboto"/>
                <a:cs typeface="Roboto"/>
                <a:sym typeface="Roboto"/>
              </a:defRPr>
            </a:lvl1pPr>
            <a:lvl2pPr marL="0" marR="0" lvl="1" indent="0" algn="r" rtl="0">
              <a:lnSpc>
                <a:spcPct val="100000"/>
              </a:lnSpc>
              <a:spcBef>
                <a:spcPts val="0"/>
              </a:spcBef>
              <a:spcAft>
                <a:spcPts val="0"/>
              </a:spcAft>
              <a:buClr>
                <a:srgbClr val="A5A5A5"/>
              </a:buClr>
              <a:buSzPts val="1200"/>
              <a:buFont typeface="Roboto"/>
              <a:buNone/>
              <a:defRPr sz="1200" b="0" i="0" u="none" strike="noStrike" cap="none">
                <a:solidFill>
                  <a:srgbClr val="A5A5A5"/>
                </a:solidFill>
                <a:latin typeface="Roboto"/>
                <a:ea typeface="Roboto"/>
                <a:cs typeface="Roboto"/>
                <a:sym typeface="Roboto"/>
              </a:defRPr>
            </a:lvl2pPr>
            <a:lvl3pPr marL="0" marR="0" lvl="2" indent="0" algn="r" rtl="0">
              <a:lnSpc>
                <a:spcPct val="100000"/>
              </a:lnSpc>
              <a:spcBef>
                <a:spcPts val="0"/>
              </a:spcBef>
              <a:spcAft>
                <a:spcPts val="0"/>
              </a:spcAft>
              <a:buClr>
                <a:srgbClr val="A5A5A5"/>
              </a:buClr>
              <a:buSzPts val="1200"/>
              <a:buFont typeface="Roboto"/>
              <a:buNone/>
              <a:defRPr sz="1200" b="0" i="0" u="none" strike="noStrike" cap="none">
                <a:solidFill>
                  <a:srgbClr val="A5A5A5"/>
                </a:solidFill>
                <a:latin typeface="Roboto"/>
                <a:ea typeface="Roboto"/>
                <a:cs typeface="Roboto"/>
                <a:sym typeface="Roboto"/>
              </a:defRPr>
            </a:lvl3pPr>
            <a:lvl4pPr marL="0" marR="0" lvl="3" indent="0" algn="r" rtl="0">
              <a:lnSpc>
                <a:spcPct val="100000"/>
              </a:lnSpc>
              <a:spcBef>
                <a:spcPts val="0"/>
              </a:spcBef>
              <a:spcAft>
                <a:spcPts val="0"/>
              </a:spcAft>
              <a:buClr>
                <a:srgbClr val="A5A5A5"/>
              </a:buClr>
              <a:buSzPts val="1200"/>
              <a:buFont typeface="Roboto"/>
              <a:buNone/>
              <a:defRPr sz="1200" b="0" i="0" u="none" strike="noStrike" cap="none">
                <a:solidFill>
                  <a:srgbClr val="A5A5A5"/>
                </a:solidFill>
                <a:latin typeface="Roboto"/>
                <a:ea typeface="Roboto"/>
                <a:cs typeface="Roboto"/>
                <a:sym typeface="Roboto"/>
              </a:defRPr>
            </a:lvl4pPr>
            <a:lvl5pPr marL="0" marR="0" lvl="4" indent="0" algn="r" rtl="0">
              <a:lnSpc>
                <a:spcPct val="100000"/>
              </a:lnSpc>
              <a:spcBef>
                <a:spcPts val="0"/>
              </a:spcBef>
              <a:spcAft>
                <a:spcPts val="0"/>
              </a:spcAft>
              <a:buClr>
                <a:srgbClr val="A5A5A5"/>
              </a:buClr>
              <a:buSzPts val="1200"/>
              <a:buFont typeface="Roboto"/>
              <a:buNone/>
              <a:defRPr sz="1200" b="0" i="0" u="none" strike="noStrike" cap="none">
                <a:solidFill>
                  <a:srgbClr val="A5A5A5"/>
                </a:solidFill>
                <a:latin typeface="Roboto"/>
                <a:ea typeface="Roboto"/>
                <a:cs typeface="Roboto"/>
                <a:sym typeface="Roboto"/>
              </a:defRPr>
            </a:lvl5pPr>
            <a:lvl6pPr marL="0" marR="0" lvl="5" indent="0" algn="r" rtl="0">
              <a:lnSpc>
                <a:spcPct val="100000"/>
              </a:lnSpc>
              <a:spcBef>
                <a:spcPts val="0"/>
              </a:spcBef>
              <a:spcAft>
                <a:spcPts val="0"/>
              </a:spcAft>
              <a:buClr>
                <a:srgbClr val="A5A5A5"/>
              </a:buClr>
              <a:buSzPts val="1200"/>
              <a:buFont typeface="Roboto"/>
              <a:buNone/>
              <a:defRPr sz="1200" b="0" i="0" u="none" strike="noStrike" cap="none">
                <a:solidFill>
                  <a:srgbClr val="A5A5A5"/>
                </a:solidFill>
                <a:latin typeface="Roboto"/>
                <a:ea typeface="Roboto"/>
                <a:cs typeface="Roboto"/>
                <a:sym typeface="Roboto"/>
              </a:defRPr>
            </a:lvl6pPr>
            <a:lvl7pPr marL="0" marR="0" lvl="6" indent="0" algn="r" rtl="0">
              <a:lnSpc>
                <a:spcPct val="100000"/>
              </a:lnSpc>
              <a:spcBef>
                <a:spcPts val="0"/>
              </a:spcBef>
              <a:spcAft>
                <a:spcPts val="0"/>
              </a:spcAft>
              <a:buClr>
                <a:srgbClr val="A5A5A5"/>
              </a:buClr>
              <a:buSzPts val="1200"/>
              <a:buFont typeface="Roboto"/>
              <a:buNone/>
              <a:defRPr sz="1200" b="0" i="0" u="none" strike="noStrike" cap="none">
                <a:solidFill>
                  <a:srgbClr val="A5A5A5"/>
                </a:solidFill>
                <a:latin typeface="Roboto"/>
                <a:ea typeface="Roboto"/>
                <a:cs typeface="Roboto"/>
                <a:sym typeface="Roboto"/>
              </a:defRPr>
            </a:lvl7pPr>
            <a:lvl8pPr marL="0" marR="0" lvl="7" indent="0" algn="r" rtl="0">
              <a:lnSpc>
                <a:spcPct val="100000"/>
              </a:lnSpc>
              <a:spcBef>
                <a:spcPts val="0"/>
              </a:spcBef>
              <a:spcAft>
                <a:spcPts val="0"/>
              </a:spcAft>
              <a:buClr>
                <a:srgbClr val="A5A5A5"/>
              </a:buClr>
              <a:buSzPts val="1200"/>
              <a:buFont typeface="Roboto"/>
              <a:buNone/>
              <a:defRPr sz="1200" b="0" i="0" u="none" strike="noStrike" cap="none">
                <a:solidFill>
                  <a:srgbClr val="A5A5A5"/>
                </a:solidFill>
                <a:latin typeface="Roboto"/>
                <a:ea typeface="Roboto"/>
                <a:cs typeface="Roboto"/>
                <a:sym typeface="Roboto"/>
              </a:defRPr>
            </a:lvl8pPr>
            <a:lvl9pPr marL="0" marR="0" lvl="8" indent="0" algn="r" rtl="0">
              <a:lnSpc>
                <a:spcPct val="100000"/>
              </a:lnSpc>
              <a:spcBef>
                <a:spcPts val="0"/>
              </a:spcBef>
              <a:spcAft>
                <a:spcPts val="0"/>
              </a:spcAft>
              <a:buClr>
                <a:srgbClr val="A5A5A5"/>
              </a:buClr>
              <a:buSzPts val="1200"/>
              <a:buFont typeface="Roboto"/>
              <a:buNone/>
              <a:defRPr sz="1200" b="0" i="0" u="none" strike="noStrike" cap="none">
                <a:solidFill>
                  <a:srgbClr val="A5A5A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sz="2800">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Info Blank (DARK)">
  <p:cSld name="Info Blank (DARK)">
    <p:spTree>
      <p:nvGrpSpPr>
        <p:cNvPr id="1" name="Shape 457"/>
        <p:cNvGrpSpPr/>
        <p:nvPr/>
      </p:nvGrpSpPr>
      <p:grpSpPr>
        <a:xfrm>
          <a:off x="0" y="0"/>
          <a:ext cx="0" cy="0"/>
          <a:chOff x="0" y="0"/>
          <a:chExt cx="0" cy="0"/>
        </a:xfrm>
      </p:grpSpPr>
      <p:sp>
        <p:nvSpPr>
          <p:cNvPr id="458" name="Google Shape;458;p89"/>
          <p:cNvSpPr/>
          <p:nvPr/>
        </p:nvSpPr>
        <p:spPr>
          <a:xfrm>
            <a:off x="822960" y="1708406"/>
            <a:ext cx="4800600" cy="2262000"/>
          </a:xfrm>
          <a:prstGeom prst="rect">
            <a:avLst/>
          </a:prstGeom>
          <a:blipFill rotWithShape="1">
            <a:blip r:embed="rId2">
              <a:alphaModFix/>
            </a:blip>
            <a:stretch>
              <a:fillRect/>
            </a:stretch>
          </a:blip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459" name="Google Shape;459;p89"/>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460" name="Google Shape;460;p89"/>
          <p:cNvSpPr txBox="1"/>
          <p:nvPr/>
        </p:nvSpPr>
        <p:spPr>
          <a:xfrm>
            <a:off x="14645720" y="9764242"/>
            <a:ext cx="28194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grpSp>
        <p:nvGrpSpPr>
          <p:cNvPr id="461" name="Google Shape;461;p89"/>
          <p:cNvGrpSpPr/>
          <p:nvPr/>
        </p:nvGrpSpPr>
        <p:grpSpPr>
          <a:xfrm>
            <a:off x="823007" y="9732846"/>
            <a:ext cx="1069508" cy="208223"/>
            <a:chOff x="382588" y="4784726"/>
            <a:chExt cx="896937" cy="174625"/>
          </a:xfrm>
        </p:grpSpPr>
        <p:sp>
          <p:nvSpPr>
            <p:cNvPr id="462" name="Google Shape;462;p89"/>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63" name="Google Shape;463;p89"/>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64" name="Google Shape;464;p89"/>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65" name="Google Shape;465;p89"/>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66" name="Google Shape;466;p89"/>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67" name="Google Shape;467;p89"/>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68" name="Google Shape;468;p89"/>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69" name="Google Shape;469;p89"/>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cxnSp>
        <p:nvCxnSpPr>
          <p:cNvPr id="470" name="Google Shape;470;p89"/>
          <p:cNvCxnSpPr/>
          <p:nvPr/>
        </p:nvCxnSpPr>
        <p:spPr>
          <a:xfrm>
            <a:off x="822960" y="824340"/>
            <a:ext cx="4800600" cy="0"/>
          </a:xfrm>
          <a:prstGeom prst="straightConnector1">
            <a:avLst/>
          </a:prstGeom>
          <a:noFill/>
          <a:ln w="9525" cap="flat" cmpd="sng">
            <a:solidFill>
              <a:srgbClr val="E6E6E6"/>
            </a:solidFill>
            <a:prstDash val="solid"/>
            <a:round/>
            <a:headEnd type="none" w="sm" len="sm"/>
            <a:tailEnd type="none" w="sm" len="sm"/>
          </a:ln>
        </p:spPr>
      </p:cxnSp>
      <p:cxnSp>
        <p:nvCxnSpPr>
          <p:cNvPr id="471" name="Google Shape;471;p89"/>
          <p:cNvCxnSpPr/>
          <p:nvPr/>
        </p:nvCxnSpPr>
        <p:spPr>
          <a:xfrm>
            <a:off x="5960041" y="824340"/>
            <a:ext cx="11521200" cy="0"/>
          </a:xfrm>
          <a:prstGeom prst="straightConnector1">
            <a:avLst/>
          </a:prstGeom>
          <a:noFill/>
          <a:ln w="9525" cap="flat" cmpd="sng">
            <a:solidFill>
              <a:srgbClr val="616161"/>
            </a:solidFill>
            <a:prstDash val="solid"/>
            <a:round/>
            <a:headEnd type="none" w="sm" len="sm"/>
            <a:tailEnd type="none" w="sm" len="sm"/>
          </a:ln>
        </p:spPr>
      </p:cxnSp>
      <p:sp>
        <p:nvSpPr>
          <p:cNvPr id="472" name="Google Shape;472;p89"/>
          <p:cNvSpPr txBox="1">
            <a:spLocks noGrp="1"/>
          </p:cNvSpPr>
          <p:nvPr>
            <p:ph type="title"/>
          </p:nvPr>
        </p:nvSpPr>
        <p:spPr>
          <a:xfrm>
            <a:off x="1031016" y="2058706"/>
            <a:ext cx="4392600" cy="1662000"/>
          </a:xfrm>
          <a:prstGeom prst="rect">
            <a:avLst/>
          </a:prstGeom>
          <a:noFill/>
          <a:ln>
            <a:noFill/>
          </a:ln>
        </p:spPr>
        <p:txBody>
          <a:bodyPr spcFirstLastPara="1" wrap="square" lIns="137150" tIns="68550" rIns="137150" bIns="68550" anchor="t" anchorCtr="0">
            <a:noAutofit/>
          </a:bodyPr>
          <a:lstStyle>
            <a:lvl1pPr marR="0" lvl="0" algn="l" rtl="0">
              <a:lnSpc>
                <a:spcPct val="80000"/>
              </a:lnSpc>
              <a:spcBef>
                <a:spcPts val="0"/>
              </a:spcBef>
              <a:spcAft>
                <a:spcPts val="0"/>
              </a:spcAft>
              <a:buClr>
                <a:schemeClr val="lt1"/>
              </a:buClr>
              <a:buSzPts val="4000"/>
              <a:buFont typeface="Lato"/>
              <a:buNone/>
              <a:defRPr sz="40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473" name="Google Shape;473;p89"/>
          <p:cNvSpPr txBox="1">
            <a:spLocks noGrp="1"/>
          </p:cNvSpPr>
          <p:nvPr>
            <p:ph type="body" idx="1"/>
          </p:nvPr>
        </p:nvSpPr>
        <p:spPr>
          <a:xfrm>
            <a:off x="1031013" y="4572000"/>
            <a:ext cx="4389600" cy="4114800"/>
          </a:xfrm>
          <a:prstGeom prst="rect">
            <a:avLst/>
          </a:prstGeom>
          <a:noFill/>
          <a:ln>
            <a:noFill/>
          </a:ln>
        </p:spPr>
        <p:txBody>
          <a:bodyPr spcFirstLastPara="1" wrap="square" lIns="137150" tIns="68550" rIns="137150" bIns="68550" anchor="t" anchorCtr="0">
            <a:noAutofit/>
          </a:bodyPr>
          <a:lstStyle>
            <a:lvl1pPr marL="457200" marR="0" lvl="0" indent="-317500" algn="l">
              <a:lnSpc>
                <a:spcPct val="100000"/>
              </a:lnSpc>
              <a:spcBef>
                <a:spcPts val="0"/>
              </a:spcBef>
              <a:spcAft>
                <a:spcPts val="0"/>
              </a:spcAft>
              <a:buClr>
                <a:srgbClr val="CDCDCD"/>
              </a:buClr>
              <a:buSzPts val="1400"/>
              <a:buFont typeface="Arial"/>
              <a:buChar char="•"/>
              <a:defRPr sz="1800" b="0" i="0" u="none" strike="noStrike" cap="none">
                <a:solidFill>
                  <a:srgbClr val="B4B4B4"/>
                </a:solidFill>
                <a:latin typeface="Roboto"/>
                <a:ea typeface="Roboto"/>
                <a:cs typeface="Roboto"/>
                <a:sym typeface="Roboto"/>
              </a:defRPr>
            </a:lvl1pPr>
            <a:lvl2pPr marL="914400" marR="0" lvl="1" indent="-317500" algn="l">
              <a:lnSpc>
                <a:spcPct val="100000"/>
              </a:lnSpc>
              <a:spcBef>
                <a:spcPts val="1000"/>
              </a:spcBef>
              <a:spcAft>
                <a:spcPts val="0"/>
              </a:spcAft>
              <a:buClr>
                <a:srgbClr val="CDCDCD"/>
              </a:buClr>
              <a:buSzPts val="1400"/>
              <a:buFont typeface="Arial"/>
              <a:buChar char="•"/>
              <a:defRPr sz="1800" b="0" i="0" u="none" strike="noStrike" cap="none">
                <a:solidFill>
                  <a:srgbClr val="B4B4B4"/>
                </a:solidFill>
                <a:latin typeface="Roboto"/>
                <a:ea typeface="Roboto"/>
                <a:cs typeface="Roboto"/>
                <a:sym typeface="Roboto"/>
              </a:defRPr>
            </a:lvl2pPr>
            <a:lvl3pPr marL="1371600" marR="0" lvl="2" indent="-317500" algn="l">
              <a:lnSpc>
                <a:spcPct val="100000"/>
              </a:lnSpc>
              <a:spcBef>
                <a:spcPts val="1000"/>
              </a:spcBef>
              <a:spcAft>
                <a:spcPts val="0"/>
              </a:spcAft>
              <a:buClr>
                <a:srgbClr val="CDCDCD"/>
              </a:buClr>
              <a:buSzPts val="1400"/>
              <a:buFont typeface="Arial"/>
              <a:buChar char="•"/>
              <a:defRPr sz="1800" b="0" i="0" u="none" strike="noStrike" cap="none">
                <a:solidFill>
                  <a:srgbClr val="B4B4B4"/>
                </a:solidFill>
                <a:latin typeface="Roboto"/>
                <a:ea typeface="Roboto"/>
                <a:cs typeface="Roboto"/>
                <a:sym typeface="Roboto"/>
              </a:defRPr>
            </a:lvl3pPr>
            <a:lvl4pPr marL="1828800" marR="0" lvl="3" indent="-317500" algn="l">
              <a:lnSpc>
                <a:spcPct val="100000"/>
              </a:lnSpc>
              <a:spcBef>
                <a:spcPts val="1000"/>
              </a:spcBef>
              <a:spcAft>
                <a:spcPts val="0"/>
              </a:spcAft>
              <a:buClr>
                <a:srgbClr val="CDCDCD"/>
              </a:buClr>
              <a:buSzPts val="1400"/>
              <a:buFont typeface="Arial"/>
              <a:buChar char="•"/>
              <a:defRPr sz="1800" b="0" i="0" u="none" strike="noStrike" cap="none">
                <a:solidFill>
                  <a:srgbClr val="B4B4B4"/>
                </a:solidFill>
                <a:latin typeface="Roboto"/>
                <a:ea typeface="Roboto"/>
                <a:cs typeface="Roboto"/>
                <a:sym typeface="Roboto"/>
              </a:defRPr>
            </a:lvl4pPr>
            <a:lvl5pPr marL="2286000" marR="0" lvl="4" indent="-317500" algn="l">
              <a:lnSpc>
                <a:spcPct val="100000"/>
              </a:lnSpc>
              <a:spcBef>
                <a:spcPts val="1000"/>
              </a:spcBef>
              <a:spcAft>
                <a:spcPts val="0"/>
              </a:spcAft>
              <a:buClr>
                <a:srgbClr val="CDCDCD"/>
              </a:buClr>
              <a:buSzPts val="1400"/>
              <a:buFont typeface="Arial"/>
              <a:buChar char="•"/>
              <a:defRPr sz="1800" b="0" i="0" u="none" strike="noStrike" cap="none">
                <a:solidFill>
                  <a:srgbClr val="B4B4B4"/>
                </a:solidFill>
                <a:latin typeface="Roboto"/>
                <a:ea typeface="Roboto"/>
                <a:cs typeface="Roboto"/>
                <a:sym typeface="Roboto"/>
              </a:defRPr>
            </a:lvl5pPr>
            <a:lvl6pPr marL="2743200" marR="0" lvl="5" indent="-419100" algn="l">
              <a:lnSpc>
                <a:spcPct val="100000"/>
              </a:lnSpc>
              <a:spcBef>
                <a:spcPts val="10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8_Multi-use w/ Subtitle (WHITE)">
  <p:cSld name="8_Multi-use w/ Subtitle (WHITE)">
    <p:spTree>
      <p:nvGrpSpPr>
        <p:cNvPr id="1" name="Shape 474"/>
        <p:cNvGrpSpPr/>
        <p:nvPr/>
      </p:nvGrpSpPr>
      <p:grpSpPr>
        <a:xfrm>
          <a:off x="0" y="0"/>
          <a:ext cx="0" cy="0"/>
          <a:chOff x="0" y="0"/>
          <a:chExt cx="0" cy="0"/>
        </a:xfrm>
      </p:grpSpPr>
      <p:sp>
        <p:nvSpPr>
          <p:cNvPr id="475" name="Google Shape;475;p90"/>
          <p:cNvSpPr txBox="1"/>
          <p:nvPr/>
        </p:nvSpPr>
        <p:spPr>
          <a:xfrm>
            <a:off x="16957578" y="9764244"/>
            <a:ext cx="5112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476" name="Google Shape;476;p90"/>
          <p:cNvSpPr txBox="1"/>
          <p:nvPr/>
        </p:nvSpPr>
        <p:spPr>
          <a:xfrm>
            <a:off x="14241541" y="9764245"/>
            <a:ext cx="28194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cxnSp>
        <p:nvCxnSpPr>
          <p:cNvPr id="477" name="Google Shape;477;p90"/>
          <p:cNvCxnSpPr/>
          <p:nvPr/>
        </p:nvCxnSpPr>
        <p:spPr>
          <a:xfrm>
            <a:off x="822961"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478" name="Google Shape;478;p90"/>
          <p:cNvSpPr txBox="1">
            <a:spLocks noGrp="1"/>
          </p:cNvSpPr>
          <p:nvPr>
            <p:ph type="title"/>
          </p:nvPr>
        </p:nvSpPr>
        <p:spPr>
          <a:xfrm>
            <a:off x="822961" y="925034"/>
            <a:ext cx="16641601" cy="8352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Picture Grid (DARK)">
  <p:cSld name="Picture Grid (DARK)">
    <p:spTree>
      <p:nvGrpSpPr>
        <p:cNvPr id="1" name="Shape 479"/>
        <p:cNvGrpSpPr/>
        <p:nvPr/>
      </p:nvGrpSpPr>
      <p:grpSpPr>
        <a:xfrm>
          <a:off x="0" y="0"/>
          <a:ext cx="0" cy="0"/>
          <a:chOff x="0" y="0"/>
          <a:chExt cx="0" cy="0"/>
        </a:xfrm>
      </p:grpSpPr>
      <p:pic>
        <p:nvPicPr>
          <p:cNvPr id="480" name="Google Shape;480;p91"/>
          <p:cNvPicPr preferRelativeResize="0"/>
          <p:nvPr/>
        </p:nvPicPr>
        <p:blipFill rotWithShape="1">
          <a:blip r:embed="rId2">
            <a:alphaModFix/>
          </a:blip>
          <a:srcRect/>
          <a:stretch/>
        </p:blipFill>
        <p:spPr>
          <a:xfrm>
            <a:off x="-114329" y="9310163"/>
            <a:ext cx="18421769" cy="984262"/>
          </a:xfrm>
          <a:prstGeom prst="rect">
            <a:avLst/>
          </a:prstGeom>
          <a:noFill/>
          <a:ln>
            <a:noFill/>
          </a:ln>
        </p:spPr>
      </p:pic>
      <p:sp>
        <p:nvSpPr>
          <p:cNvPr id="481" name="Google Shape;481;p91"/>
          <p:cNvSpPr>
            <a:spLocks noGrp="1"/>
          </p:cNvSpPr>
          <p:nvPr>
            <p:ph type="pic" idx="2"/>
          </p:nvPr>
        </p:nvSpPr>
        <p:spPr>
          <a:xfrm>
            <a:off x="12197828" y="3426816"/>
            <a:ext cx="6103200" cy="3429000"/>
          </a:xfrm>
          <a:prstGeom prst="rect">
            <a:avLst/>
          </a:prstGeom>
          <a:noFill/>
          <a:ln>
            <a:noFill/>
          </a:ln>
        </p:spPr>
      </p:sp>
      <p:sp>
        <p:nvSpPr>
          <p:cNvPr id="482" name="Google Shape;482;p91"/>
          <p:cNvSpPr>
            <a:spLocks noGrp="1"/>
          </p:cNvSpPr>
          <p:nvPr>
            <p:ph type="pic" idx="3"/>
          </p:nvPr>
        </p:nvSpPr>
        <p:spPr>
          <a:xfrm>
            <a:off x="12197828" y="6858000"/>
            <a:ext cx="6103200" cy="3429000"/>
          </a:xfrm>
          <a:prstGeom prst="rect">
            <a:avLst/>
          </a:prstGeom>
          <a:noFill/>
          <a:ln>
            <a:noFill/>
          </a:ln>
        </p:spPr>
      </p:sp>
      <p:sp>
        <p:nvSpPr>
          <p:cNvPr id="483" name="Google Shape;483;p91"/>
          <p:cNvSpPr>
            <a:spLocks noGrp="1"/>
          </p:cNvSpPr>
          <p:nvPr>
            <p:ph type="pic" idx="4"/>
          </p:nvPr>
        </p:nvSpPr>
        <p:spPr>
          <a:xfrm>
            <a:off x="6092190" y="6858000"/>
            <a:ext cx="6103200" cy="3429000"/>
          </a:xfrm>
          <a:prstGeom prst="rect">
            <a:avLst/>
          </a:prstGeom>
          <a:noFill/>
          <a:ln>
            <a:noFill/>
          </a:ln>
        </p:spPr>
      </p:sp>
      <p:sp>
        <p:nvSpPr>
          <p:cNvPr id="484" name="Google Shape;484;p91"/>
          <p:cNvSpPr>
            <a:spLocks noGrp="1"/>
          </p:cNvSpPr>
          <p:nvPr>
            <p:ph type="pic" idx="5"/>
          </p:nvPr>
        </p:nvSpPr>
        <p:spPr>
          <a:xfrm>
            <a:off x="12197828" y="0"/>
            <a:ext cx="6103200" cy="3429000"/>
          </a:xfrm>
          <a:prstGeom prst="rect">
            <a:avLst/>
          </a:prstGeom>
          <a:noFill/>
          <a:ln>
            <a:noFill/>
          </a:ln>
        </p:spPr>
      </p:sp>
      <p:sp>
        <p:nvSpPr>
          <p:cNvPr id="485" name="Google Shape;485;p91"/>
          <p:cNvSpPr>
            <a:spLocks noGrp="1"/>
          </p:cNvSpPr>
          <p:nvPr>
            <p:ph type="pic" idx="6"/>
          </p:nvPr>
        </p:nvSpPr>
        <p:spPr>
          <a:xfrm>
            <a:off x="6092190" y="0"/>
            <a:ext cx="6103200" cy="3429000"/>
          </a:xfrm>
          <a:prstGeom prst="rect">
            <a:avLst/>
          </a:prstGeom>
          <a:noFill/>
          <a:ln>
            <a:noFill/>
          </a:ln>
        </p:spPr>
      </p:sp>
      <p:sp>
        <p:nvSpPr>
          <p:cNvPr id="486" name="Google Shape;486;p91"/>
          <p:cNvSpPr/>
          <p:nvPr/>
        </p:nvSpPr>
        <p:spPr>
          <a:xfrm>
            <a:off x="7909560" y="4894274"/>
            <a:ext cx="2468880" cy="494088"/>
          </a:xfrm>
          <a:custGeom>
            <a:avLst/>
            <a:gdLst/>
            <a:ahLst/>
            <a:cxnLst/>
            <a:rect l="l" t="t" r="r" b="b"/>
            <a:pathLst>
              <a:path w="7139" h="1428" extrusionOk="0">
                <a:moveTo>
                  <a:pt x="6157" y="323"/>
                </a:moveTo>
                <a:cubicBezTo>
                  <a:pt x="6087" y="323"/>
                  <a:pt x="6019" y="333"/>
                  <a:pt x="5952" y="352"/>
                </a:cubicBezTo>
                <a:cubicBezTo>
                  <a:pt x="5921" y="360"/>
                  <a:pt x="5891" y="372"/>
                  <a:pt x="5863" y="386"/>
                </a:cubicBezTo>
                <a:cubicBezTo>
                  <a:pt x="5858" y="377"/>
                  <a:pt x="5851" y="370"/>
                  <a:pt x="5844" y="362"/>
                </a:cubicBezTo>
                <a:cubicBezTo>
                  <a:pt x="5818" y="336"/>
                  <a:pt x="5787" y="323"/>
                  <a:pt x="5750" y="323"/>
                </a:cubicBezTo>
                <a:lnTo>
                  <a:pt x="5610" y="323"/>
                </a:lnTo>
                <a:lnTo>
                  <a:pt x="5610" y="1416"/>
                </a:lnTo>
                <a:lnTo>
                  <a:pt x="5883" y="1416"/>
                </a:lnTo>
                <a:lnTo>
                  <a:pt x="5883" y="848"/>
                </a:lnTo>
                <a:cubicBezTo>
                  <a:pt x="5883" y="738"/>
                  <a:pt x="5901" y="696"/>
                  <a:pt x="5938" y="657"/>
                </a:cubicBezTo>
                <a:cubicBezTo>
                  <a:pt x="5975" y="619"/>
                  <a:pt x="6030" y="600"/>
                  <a:pt x="6105" y="600"/>
                </a:cubicBezTo>
                <a:lnTo>
                  <a:pt x="6223" y="600"/>
                </a:lnTo>
                <a:lnTo>
                  <a:pt x="6223" y="322"/>
                </a:lnTo>
                <a:lnTo>
                  <a:pt x="6157" y="322"/>
                </a:lnTo>
                <a:lnTo>
                  <a:pt x="6157" y="323"/>
                </a:lnTo>
                <a:close/>
                <a:moveTo>
                  <a:pt x="1033" y="0"/>
                </a:moveTo>
                <a:lnTo>
                  <a:pt x="1033" y="1281"/>
                </a:lnTo>
                <a:cubicBezTo>
                  <a:pt x="1033" y="1319"/>
                  <a:pt x="1046" y="1351"/>
                  <a:pt x="1072" y="1377"/>
                </a:cubicBezTo>
                <a:cubicBezTo>
                  <a:pt x="1098" y="1403"/>
                  <a:pt x="1129" y="1416"/>
                  <a:pt x="1166" y="1416"/>
                </a:cubicBezTo>
                <a:lnTo>
                  <a:pt x="1307" y="1416"/>
                </a:lnTo>
                <a:lnTo>
                  <a:pt x="1307" y="135"/>
                </a:lnTo>
                <a:cubicBezTo>
                  <a:pt x="1307" y="97"/>
                  <a:pt x="1294" y="64"/>
                  <a:pt x="1268" y="38"/>
                </a:cubicBezTo>
                <a:cubicBezTo>
                  <a:pt x="1241" y="12"/>
                  <a:pt x="1209" y="0"/>
                  <a:pt x="1174" y="0"/>
                </a:cubicBezTo>
                <a:lnTo>
                  <a:pt x="1033" y="0"/>
                </a:lnTo>
                <a:close/>
                <a:moveTo>
                  <a:pt x="2102" y="866"/>
                </a:moveTo>
                <a:cubicBezTo>
                  <a:pt x="2102" y="715"/>
                  <a:pt x="2051" y="535"/>
                  <a:pt x="1889" y="535"/>
                </a:cubicBezTo>
                <a:cubicBezTo>
                  <a:pt x="1727" y="535"/>
                  <a:pt x="1677" y="715"/>
                  <a:pt x="1677" y="866"/>
                </a:cubicBezTo>
                <a:cubicBezTo>
                  <a:pt x="1677" y="1017"/>
                  <a:pt x="1726" y="1194"/>
                  <a:pt x="1889" y="1194"/>
                </a:cubicBezTo>
                <a:cubicBezTo>
                  <a:pt x="2051" y="1194"/>
                  <a:pt x="2102" y="1016"/>
                  <a:pt x="2102" y="866"/>
                </a:cubicBezTo>
                <a:close/>
                <a:moveTo>
                  <a:pt x="2367" y="862"/>
                </a:moveTo>
                <a:cubicBezTo>
                  <a:pt x="2367" y="1215"/>
                  <a:pt x="2196" y="1427"/>
                  <a:pt x="1889" y="1427"/>
                </a:cubicBezTo>
                <a:cubicBezTo>
                  <a:pt x="1574" y="1427"/>
                  <a:pt x="1411" y="1215"/>
                  <a:pt x="1411" y="862"/>
                </a:cubicBezTo>
                <a:cubicBezTo>
                  <a:pt x="1411" y="509"/>
                  <a:pt x="1574" y="296"/>
                  <a:pt x="1889" y="296"/>
                </a:cubicBezTo>
                <a:cubicBezTo>
                  <a:pt x="2196" y="296"/>
                  <a:pt x="2367" y="509"/>
                  <a:pt x="2367" y="862"/>
                </a:cubicBezTo>
                <a:close/>
                <a:moveTo>
                  <a:pt x="265" y="866"/>
                </a:moveTo>
                <a:cubicBezTo>
                  <a:pt x="265" y="715"/>
                  <a:pt x="314" y="535"/>
                  <a:pt x="476" y="535"/>
                </a:cubicBezTo>
                <a:cubicBezTo>
                  <a:pt x="560" y="535"/>
                  <a:pt x="614" y="584"/>
                  <a:pt x="648" y="652"/>
                </a:cubicBezTo>
                <a:lnTo>
                  <a:pt x="932" y="652"/>
                </a:lnTo>
                <a:cubicBezTo>
                  <a:pt x="875" y="426"/>
                  <a:pt x="718" y="296"/>
                  <a:pt x="477" y="296"/>
                </a:cubicBezTo>
                <a:cubicBezTo>
                  <a:pt x="163" y="296"/>
                  <a:pt x="0" y="509"/>
                  <a:pt x="0" y="862"/>
                </a:cubicBezTo>
                <a:cubicBezTo>
                  <a:pt x="0" y="1215"/>
                  <a:pt x="163" y="1427"/>
                  <a:pt x="477" y="1427"/>
                </a:cubicBezTo>
                <a:cubicBezTo>
                  <a:pt x="718" y="1427"/>
                  <a:pt x="875" y="1297"/>
                  <a:pt x="932" y="1072"/>
                </a:cubicBezTo>
                <a:lnTo>
                  <a:pt x="746" y="1072"/>
                </a:lnTo>
                <a:cubicBezTo>
                  <a:pt x="746" y="1072"/>
                  <a:pt x="696" y="1073"/>
                  <a:pt x="667" y="1101"/>
                </a:cubicBezTo>
                <a:cubicBezTo>
                  <a:pt x="618" y="1150"/>
                  <a:pt x="578" y="1194"/>
                  <a:pt x="476" y="1194"/>
                </a:cubicBezTo>
                <a:cubicBezTo>
                  <a:pt x="314" y="1194"/>
                  <a:pt x="265" y="1016"/>
                  <a:pt x="265" y="866"/>
                </a:cubicBezTo>
                <a:close/>
                <a:moveTo>
                  <a:pt x="3243" y="321"/>
                </a:moveTo>
                <a:lnTo>
                  <a:pt x="3107" y="321"/>
                </a:lnTo>
                <a:lnTo>
                  <a:pt x="3107" y="1007"/>
                </a:lnTo>
                <a:cubicBezTo>
                  <a:pt x="3107" y="1072"/>
                  <a:pt x="3088" y="1120"/>
                  <a:pt x="3050" y="1150"/>
                </a:cubicBezTo>
                <a:cubicBezTo>
                  <a:pt x="3013" y="1180"/>
                  <a:pt x="2971" y="1195"/>
                  <a:pt x="2923" y="1195"/>
                </a:cubicBezTo>
                <a:cubicBezTo>
                  <a:pt x="2877" y="1195"/>
                  <a:pt x="2833" y="1180"/>
                  <a:pt x="2796" y="1150"/>
                </a:cubicBezTo>
                <a:cubicBezTo>
                  <a:pt x="2758" y="1119"/>
                  <a:pt x="2739" y="1072"/>
                  <a:pt x="2739" y="1007"/>
                </a:cubicBezTo>
                <a:lnTo>
                  <a:pt x="2739" y="461"/>
                </a:lnTo>
                <a:cubicBezTo>
                  <a:pt x="2739" y="423"/>
                  <a:pt x="2728" y="390"/>
                  <a:pt x="2703" y="362"/>
                </a:cubicBezTo>
                <a:cubicBezTo>
                  <a:pt x="2678" y="335"/>
                  <a:pt x="2647" y="321"/>
                  <a:pt x="2608" y="321"/>
                </a:cubicBezTo>
                <a:lnTo>
                  <a:pt x="2471" y="321"/>
                </a:lnTo>
                <a:lnTo>
                  <a:pt x="2471" y="956"/>
                </a:lnTo>
                <a:cubicBezTo>
                  <a:pt x="2471" y="1150"/>
                  <a:pt x="2522" y="1269"/>
                  <a:pt x="2615" y="1335"/>
                </a:cubicBezTo>
                <a:cubicBezTo>
                  <a:pt x="2707" y="1402"/>
                  <a:pt x="2809" y="1425"/>
                  <a:pt x="2924" y="1425"/>
                </a:cubicBezTo>
                <a:cubicBezTo>
                  <a:pt x="3038" y="1425"/>
                  <a:pt x="3141" y="1402"/>
                  <a:pt x="3233" y="1335"/>
                </a:cubicBezTo>
                <a:cubicBezTo>
                  <a:pt x="3326" y="1268"/>
                  <a:pt x="3378" y="1148"/>
                  <a:pt x="3378" y="956"/>
                </a:cubicBezTo>
                <a:lnTo>
                  <a:pt x="3378" y="460"/>
                </a:lnTo>
                <a:cubicBezTo>
                  <a:pt x="3377" y="423"/>
                  <a:pt x="3364" y="390"/>
                  <a:pt x="3339" y="362"/>
                </a:cubicBezTo>
                <a:cubicBezTo>
                  <a:pt x="3314" y="335"/>
                  <a:pt x="3283" y="321"/>
                  <a:pt x="3243" y="321"/>
                </a:cubicBezTo>
                <a:close/>
                <a:moveTo>
                  <a:pt x="4323" y="0"/>
                </a:moveTo>
                <a:lnTo>
                  <a:pt x="4185" y="0"/>
                </a:lnTo>
                <a:lnTo>
                  <a:pt x="4185" y="406"/>
                </a:lnTo>
                <a:cubicBezTo>
                  <a:pt x="4144" y="366"/>
                  <a:pt x="4057" y="296"/>
                  <a:pt x="3924" y="296"/>
                </a:cubicBezTo>
                <a:cubicBezTo>
                  <a:pt x="3645" y="296"/>
                  <a:pt x="3486" y="509"/>
                  <a:pt x="3486" y="861"/>
                </a:cubicBezTo>
                <a:cubicBezTo>
                  <a:pt x="3486" y="1214"/>
                  <a:pt x="3650" y="1426"/>
                  <a:pt x="3969" y="1426"/>
                </a:cubicBezTo>
                <a:cubicBezTo>
                  <a:pt x="4281" y="1426"/>
                  <a:pt x="4454" y="1217"/>
                  <a:pt x="4455" y="866"/>
                </a:cubicBezTo>
                <a:lnTo>
                  <a:pt x="4455" y="133"/>
                </a:lnTo>
                <a:cubicBezTo>
                  <a:pt x="4455" y="97"/>
                  <a:pt x="4442" y="64"/>
                  <a:pt x="4416" y="38"/>
                </a:cubicBezTo>
                <a:cubicBezTo>
                  <a:pt x="4391" y="12"/>
                  <a:pt x="4359" y="0"/>
                  <a:pt x="4323" y="0"/>
                </a:cubicBezTo>
                <a:close/>
                <a:moveTo>
                  <a:pt x="3753" y="866"/>
                </a:moveTo>
                <a:cubicBezTo>
                  <a:pt x="3753" y="715"/>
                  <a:pt x="3803" y="535"/>
                  <a:pt x="3968" y="535"/>
                </a:cubicBezTo>
                <a:cubicBezTo>
                  <a:pt x="4132" y="535"/>
                  <a:pt x="4184" y="713"/>
                  <a:pt x="4185" y="862"/>
                </a:cubicBezTo>
                <a:lnTo>
                  <a:pt x="4185" y="866"/>
                </a:lnTo>
                <a:cubicBezTo>
                  <a:pt x="4185" y="1017"/>
                  <a:pt x="4132" y="1194"/>
                  <a:pt x="3968" y="1194"/>
                </a:cubicBezTo>
                <a:cubicBezTo>
                  <a:pt x="3803" y="1194"/>
                  <a:pt x="3753" y="1016"/>
                  <a:pt x="3753" y="866"/>
                </a:cubicBezTo>
                <a:close/>
                <a:moveTo>
                  <a:pt x="5510" y="799"/>
                </a:moveTo>
                <a:cubicBezTo>
                  <a:pt x="5510" y="822"/>
                  <a:pt x="5506" y="843"/>
                  <a:pt x="5496" y="862"/>
                </a:cubicBezTo>
                <a:cubicBezTo>
                  <a:pt x="5491" y="874"/>
                  <a:pt x="5482" y="886"/>
                  <a:pt x="5474" y="896"/>
                </a:cubicBezTo>
                <a:cubicBezTo>
                  <a:pt x="5449" y="923"/>
                  <a:pt x="5419" y="937"/>
                  <a:pt x="5382" y="937"/>
                </a:cubicBezTo>
                <a:lnTo>
                  <a:pt x="4827" y="937"/>
                </a:lnTo>
                <a:cubicBezTo>
                  <a:pt x="4833" y="1068"/>
                  <a:pt x="4897" y="1194"/>
                  <a:pt x="5034" y="1194"/>
                </a:cubicBezTo>
                <a:cubicBezTo>
                  <a:pt x="5136" y="1194"/>
                  <a:pt x="5176" y="1148"/>
                  <a:pt x="5224" y="1100"/>
                </a:cubicBezTo>
                <a:cubicBezTo>
                  <a:pt x="5252" y="1072"/>
                  <a:pt x="5302" y="1071"/>
                  <a:pt x="5302" y="1071"/>
                </a:cubicBezTo>
                <a:lnTo>
                  <a:pt x="5488" y="1071"/>
                </a:lnTo>
                <a:cubicBezTo>
                  <a:pt x="5430" y="1295"/>
                  <a:pt x="5274" y="1426"/>
                  <a:pt x="5033" y="1426"/>
                </a:cubicBezTo>
                <a:cubicBezTo>
                  <a:pt x="4719" y="1426"/>
                  <a:pt x="4556" y="1214"/>
                  <a:pt x="4556" y="861"/>
                </a:cubicBezTo>
                <a:cubicBezTo>
                  <a:pt x="4556" y="508"/>
                  <a:pt x="4719" y="295"/>
                  <a:pt x="5033" y="295"/>
                </a:cubicBezTo>
                <a:cubicBezTo>
                  <a:pt x="5274" y="295"/>
                  <a:pt x="5430" y="425"/>
                  <a:pt x="5488" y="651"/>
                </a:cubicBezTo>
                <a:cubicBezTo>
                  <a:pt x="5498" y="691"/>
                  <a:pt x="5505" y="734"/>
                  <a:pt x="5508" y="780"/>
                </a:cubicBezTo>
                <a:lnTo>
                  <a:pt x="5510" y="799"/>
                </a:lnTo>
                <a:close/>
                <a:moveTo>
                  <a:pt x="4839" y="725"/>
                </a:moveTo>
                <a:lnTo>
                  <a:pt x="5233" y="725"/>
                </a:lnTo>
                <a:cubicBezTo>
                  <a:pt x="5232" y="623"/>
                  <a:pt x="5145" y="535"/>
                  <a:pt x="5035" y="535"/>
                </a:cubicBezTo>
                <a:cubicBezTo>
                  <a:pt x="4922" y="535"/>
                  <a:pt x="4847" y="623"/>
                  <a:pt x="4839" y="725"/>
                </a:cubicBezTo>
                <a:close/>
                <a:moveTo>
                  <a:pt x="7138" y="600"/>
                </a:moveTo>
                <a:cubicBezTo>
                  <a:pt x="7138" y="503"/>
                  <a:pt x="7100" y="427"/>
                  <a:pt x="7024" y="373"/>
                </a:cubicBezTo>
                <a:cubicBezTo>
                  <a:pt x="6952" y="322"/>
                  <a:pt x="6842" y="296"/>
                  <a:pt x="6697" y="296"/>
                </a:cubicBezTo>
                <a:cubicBezTo>
                  <a:pt x="6566" y="296"/>
                  <a:pt x="6467" y="328"/>
                  <a:pt x="6397" y="389"/>
                </a:cubicBezTo>
                <a:cubicBezTo>
                  <a:pt x="6334" y="443"/>
                  <a:pt x="6296" y="517"/>
                  <a:pt x="6286" y="600"/>
                </a:cubicBezTo>
                <a:lnTo>
                  <a:pt x="6547" y="600"/>
                </a:lnTo>
                <a:cubicBezTo>
                  <a:pt x="6560" y="566"/>
                  <a:pt x="6583" y="545"/>
                  <a:pt x="6611" y="534"/>
                </a:cubicBezTo>
                <a:cubicBezTo>
                  <a:pt x="6639" y="523"/>
                  <a:pt x="6672" y="518"/>
                  <a:pt x="6708" y="518"/>
                </a:cubicBezTo>
                <a:cubicBezTo>
                  <a:pt x="6753" y="518"/>
                  <a:pt x="6786" y="524"/>
                  <a:pt x="6819" y="536"/>
                </a:cubicBezTo>
                <a:cubicBezTo>
                  <a:pt x="6859" y="550"/>
                  <a:pt x="6879" y="575"/>
                  <a:pt x="6879" y="615"/>
                </a:cubicBezTo>
                <a:cubicBezTo>
                  <a:pt x="6879" y="658"/>
                  <a:pt x="6822" y="699"/>
                  <a:pt x="6708" y="714"/>
                </a:cubicBezTo>
                <a:cubicBezTo>
                  <a:pt x="6571" y="732"/>
                  <a:pt x="6462" y="748"/>
                  <a:pt x="6362" y="823"/>
                </a:cubicBezTo>
                <a:cubicBezTo>
                  <a:pt x="6299" y="872"/>
                  <a:pt x="6259" y="962"/>
                  <a:pt x="6259" y="1075"/>
                </a:cubicBezTo>
                <a:cubicBezTo>
                  <a:pt x="6259" y="1196"/>
                  <a:pt x="6294" y="1282"/>
                  <a:pt x="6363" y="1335"/>
                </a:cubicBezTo>
                <a:cubicBezTo>
                  <a:pt x="6425" y="1384"/>
                  <a:pt x="6525" y="1425"/>
                  <a:pt x="6688" y="1425"/>
                </a:cubicBezTo>
                <a:cubicBezTo>
                  <a:pt x="6834" y="1425"/>
                  <a:pt x="6943" y="1391"/>
                  <a:pt x="7016" y="1341"/>
                </a:cubicBezTo>
                <a:cubicBezTo>
                  <a:pt x="7091" y="1287"/>
                  <a:pt x="7133" y="1225"/>
                  <a:pt x="7135" y="1111"/>
                </a:cubicBezTo>
                <a:lnTo>
                  <a:pt x="7135" y="600"/>
                </a:lnTo>
                <a:lnTo>
                  <a:pt x="7138" y="600"/>
                </a:lnTo>
                <a:close/>
                <a:moveTo>
                  <a:pt x="6672" y="1195"/>
                </a:moveTo>
                <a:cubicBezTo>
                  <a:pt x="6649" y="1195"/>
                  <a:pt x="6579" y="1190"/>
                  <a:pt x="6548" y="1159"/>
                </a:cubicBezTo>
                <a:cubicBezTo>
                  <a:pt x="6527" y="1138"/>
                  <a:pt x="6512" y="1115"/>
                  <a:pt x="6512" y="1075"/>
                </a:cubicBezTo>
                <a:cubicBezTo>
                  <a:pt x="6512" y="1046"/>
                  <a:pt x="6522" y="1018"/>
                  <a:pt x="6539" y="999"/>
                </a:cubicBezTo>
                <a:cubicBezTo>
                  <a:pt x="6578" y="957"/>
                  <a:pt x="6620" y="951"/>
                  <a:pt x="6711" y="930"/>
                </a:cubicBezTo>
                <a:cubicBezTo>
                  <a:pt x="6771" y="916"/>
                  <a:pt x="6845" y="894"/>
                  <a:pt x="6883" y="871"/>
                </a:cubicBezTo>
                <a:lnTo>
                  <a:pt x="6883" y="953"/>
                </a:lnTo>
                <a:cubicBezTo>
                  <a:pt x="6884" y="1028"/>
                  <a:pt x="6886" y="1089"/>
                  <a:pt x="6844" y="1131"/>
                </a:cubicBezTo>
                <a:cubicBezTo>
                  <a:pt x="6802" y="1173"/>
                  <a:pt x="6744" y="1195"/>
                  <a:pt x="6672" y="1195"/>
                </a:cubicBezTo>
                <a:close/>
              </a:path>
            </a:pathLst>
          </a:custGeom>
          <a:solidFill>
            <a:schemeClr val="lt1"/>
          </a:solidFill>
          <a:ln>
            <a:noFill/>
          </a:ln>
        </p:spPr>
        <p:txBody>
          <a:bodyPr spcFirstLastPara="1" wrap="square" lIns="137150" tIns="68550" rIns="137150" bIns="6855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487" name="Google Shape;487;p91"/>
          <p:cNvSpPr>
            <a:spLocks noGrp="1"/>
          </p:cNvSpPr>
          <p:nvPr>
            <p:ph type="pic" idx="7"/>
          </p:nvPr>
        </p:nvSpPr>
        <p:spPr>
          <a:xfrm>
            <a:off x="0" y="3426816"/>
            <a:ext cx="6103200" cy="3429000"/>
          </a:xfrm>
          <a:prstGeom prst="rect">
            <a:avLst/>
          </a:prstGeom>
          <a:noFill/>
          <a:ln>
            <a:noFill/>
          </a:ln>
        </p:spPr>
      </p:sp>
      <p:sp>
        <p:nvSpPr>
          <p:cNvPr id="488" name="Google Shape;488;p91"/>
          <p:cNvSpPr>
            <a:spLocks noGrp="1"/>
          </p:cNvSpPr>
          <p:nvPr>
            <p:ph type="pic" idx="8"/>
          </p:nvPr>
        </p:nvSpPr>
        <p:spPr>
          <a:xfrm>
            <a:off x="0" y="6858000"/>
            <a:ext cx="6103200" cy="3429000"/>
          </a:xfrm>
          <a:prstGeom prst="rect">
            <a:avLst/>
          </a:prstGeom>
          <a:noFill/>
          <a:ln>
            <a:noFill/>
          </a:ln>
        </p:spPr>
      </p:sp>
      <p:sp>
        <p:nvSpPr>
          <p:cNvPr id="489" name="Google Shape;489;p91"/>
          <p:cNvSpPr>
            <a:spLocks noGrp="1"/>
          </p:cNvSpPr>
          <p:nvPr>
            <p:ph type="pic" idx="9"/>
          </p:nvPr>
        </p:nvSpPr>
        <p:spPr>
          <a:xfrm>
            <a:off x="0" y="0"/>
            <a:ext cx="6103200" cy="3429000"/>
          </a:xfrm>
          <a:prstGeom prst="rect">
            <a:avLst/>
          </a:prstGeom>
          <a:noFill/>
          <a:ln>
            <a:noFill/>
          </a:ln>
        </p:spPr>
      </p:sp>
      <p:sp>
        <p:nvSpPr>
          <p:cNvPr id="490" name="Google Shape;490;p91"/>
          <p:cNvSpPr txBox="1"/>
          <p:nvPr/>
        </p:nvSpPr>
        <p:spPr>
          <a:xfrm>
            <a:off x="16957577" y="9764242"/>
            <a:ext cx="5112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ver Page (DARK)">
  <p:cSld name="Cover Page (DARK)">
    <p:spTree>
      <p:nvGrpSpPr>
        <p:cNvPr id="1" name="Shape 491"/>
        <p:cNvGrpSpPr/>
        <p:nvPr/>
      </p:nvGrpSpPr>
      <p:grpSpPr>
        <a:xfrm>
          <a:off x="0" y="0"/>
          <a:ext cx="0" cy="0"/>
          <a:chOff x="0" y="0"/>
          <a:chExt cx="0" cy="0"/>
        </a:xfrm>
      </p:grpSpPr>
      <p:cxnSp>
        <p:nvCxnSpPr>
          <p:cNvPr id="492" name="Google Shape;492;p92"/>
          <p:cNvCxnSpPr/>
          <p:nvPr/>
        </p:nvCxnSpPr>
        <p:spPr>
          <a:xfrm>
            <a:off x="1618564" y="4427652"/>
            <a:ext cx="3085800" cy="0"/>
          </a:xfrm>
          <a:prstGeom prst="straightConnector1">
            <a:avLst/>
          </a:prstGeom>
          <a:noFill/>
          <a:ln w="9525" cap="flat" cmpd="sng">
            <a:solidFill>
              <a:srgbClr val="B4B4B4"/>
            </a:solidFill>
            <a:prstDash val="solid"/>
            <a:round/>
            <a:headEnd type="none" w="sm" len="sm"/>
            <a:tailEnd type="none" w="sm" len="sm"/>
          </a:ln>
        </p:spPr>
      </p:cxnSp>
      <p:sp>
        <p:nvSpPr>
          <p:cNvPr id="493" name="Google Shape;493;p92"/>
          <p:cNvSpPr txBox="1">
            <a:spLocks noGrp="1"/>
          </p:cNvSpPr>
          <p:nvPr>
            <p:ph type="title"/>
          </p:nvPr>
        </p:nvSpPr>
        <p:spPr>
          <a:xfrm>
            <a:off x="1603448" y="5374211"/>
            <a:ext cx="15081000" cy="8400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rgbClr val="E6E6E6"/>
              </a:buClr>
              <a:buSzPts val="5800"/>
              <a:buFont typeface="Lato Light"/>
              <a:buNone/>
              <a:defRPr sz="5800" b="0" i="0" u="none" strike="noStrike" cap="none">
                <a:solidFill>
                  <a:srgbClr val="E6E6E6"/>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494" name="Google Shape;494;p92"/>
          <p:cNvSpPr txBox="1">
            <a:spLocks noGrp="1"/>
          </p:cNvSpPr>
          <p:nvPr>
            <p:ph type="body" idx="1"/>
          </p:nvPr>
        </p:nvSpPr>
        <p:spPr>
          <a:xfrm>
            <a:off x="1603448" y="6214440"/>
            <a:ext cx="15081000" cy="616200"/>
          </a:xfrm>
          <a:prstGeom prst="rect">
            <a:avLst/>
          </a:prstGeom>
          <a:noFill/>
          <a:ln>
            <a:noFill/>
          </a:ln>
        </p:spPr>
        <p:txBody>
          <a:bodyPr spcFirstLastPara="1" wrap="square" lIns="0" tIns="34300" rIns="137150" bIns="68550" anchor="t" anchorCtr="0">
            <a:noAutofit/>
          </a:bodyPr>
          <a:lstStyle>
            <a:lvl1pPr marL="457200" marR="0" lvl="0" indent="-228600" algn="l">
              <a:lnSpc>
                <a:spcPct val="100000"/>
              </a:lnSpc>
              <a:spcBef>
                <a:spcPts val="600"/>
              </a:spcBef>
              <a:spcAft>
                <a:spcPts val="0"/>
              </a:spcAft>
              <a:buClr>
                <a:schemeClr val="dk1"/>
              </a:buClr>
              <a:buSzPts val="2600"/>
              <a:buFont typeface="Arial"/>
              <a:buNone/>
              <a:defRPr sz="34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495" name="Google Shape;495;p92"/>
          <p:cNvSpPr/>
          <p:nvPr/>
        </p:nvSpPr>
        <p:spPr>
          <a:xfrm>
            <a:off x="1603448" y="3409278"/>
            <a:ext cx="3086118" cy="617603"/>
          </a:xfrm>
          <a:custGeom>
            <a:avLst/>
            <a:gdLst/>
            <a:ahLst/>
            <a:cxnLst/>
            <a:rect l="l" t="t" r="r" b="b"/>
            <a:pathLst>
              <a:path w="7139" h="1428" extrusionOk="0">
                <a:moveTo>
                  <a:pt x="6157" y="323"/>
                </a:moveTo>
                <a:cubicBezTo>
                  <a:pt x="6087" y="323"/>
                  <a:pt x="6019" y="333"/>
                  <a:pt x="5952" y="352"/>
                </a:cubicBezTo>
                <a:cubicBezTo>
                  <a:pt x="5921" y="360"/>
                  <a:pt x="5891" y="372"/>
                  <a:pt x="5863" y="386"/>
                </a:cubicBezTo>
                <a:cubicBezTo>
                  <a:pt x="5858" y="377"/>
                  <a:pt x="5851" y="370"/>
                  <a:pt x="5844" y="362"/>
                </a:cubicBezTo>
                <a:cubicBezTo>
                  <a:pt x="5818" y="336"/>
                  <a:pt x="5787" y="323"/>
                  <a:pt x="5750" y="323"/>
                </a:cubicBezTo>
                <a:lnTo>
                  <a:pt x="5610" y="323"/>
                </a:lnTo>
                <a:lnTo>
                  <a:pt x="5610" y="1416"/>
                </a:lnTo>
                <a:lnTo>
                  <a:pt x="5883" y="1416"/>
                </a:lnTo>
                <a:lnTo>
                  <a:pt x="5883" y="848"/>
                </a:lnTo>
                <a:cubicBezTo>
                  <a:pt x="5883" y="738"/>
                  <a:pt x="5901" y="696"/>
                  <a:pt x="5938" y="657"/>
                </a:cubicBezTo>
                <a:cubicBezTo>
                  <a:pt x="5975" y="619"/>
                  <a:pt x="6030" y="600"/>
                  <a:pt x="6105" y="600"/>
                </a:cubicBezTo>
                <a:lnTo>
                  <a:pt x="6223" y="600"/>
                </a:lnTo>
                <a:lnTo>
                  <a:pt x="6223" y="322"/>
                </a:lnTo>
                <a:lnTo>
                  <a:pt x="6157" y="322"/>
                </a:lnTo>
                <a:lnTo>
                  <a:pt x="6157" y="323"/>
                </a:lnTo>
                <a:close/>
                <a:moveTo>
                  <a:pt x="1033" y="0"/>
                </a:moveTo>
                <a:lnTo>
                  <a:pt x="1033" y="1281"/>
                </a:lnTo>
                <a:cubicBezTo>
                  <a:pt x="1033" y="1319"/>
                  <a:pt x="1046" y="1351"/>
                  <a:pt x="1072" y="1377"/>
                </a:cubicBezTo>
                <a:cubicBezTo>
                  <a:pt x="1098" y="1403"/>
                  <a:pt x="1129" y="1416"/>
                  <a:pt x="1166" y="1416"/>
                </a:cubicBezTo>
                <a:lnTo>
                  <a:pt x="1307" y="1416"/>
                </a:lnTo>
                <a:lnTo>
                  <a:pt x="1307" y="135"/>
                </a:lnTo>
                <a:cubicBezTo>
                  <a:pt x="1307" y="97"/>
                  <a:pt x="1294" y="64"/>
                  <a:pt x="1268" y="38"/>
                </a:cubicBezTo>
                <a:cubicBezTo>
                  <a:pt x="1241" y="12"/>
                  <a:pt x="1209" y="0"/>
                  <a:pt x="1174" y="0"/>
                </a:cubicBezTo>
                <a:lnTo>
                  <a:pt x="1033" y="0"/>
                </a:lnTo>
                <a:close/>
                <a:moveTo>
                  <a:pt x="2102" y="866"/>
                </a:moveTo>
                <a:cubicBezTo>
                  <a:pt x="2102" y="715"/>
                  <a:pt x="2051" y="535"/>
                  <a:pt x="1889" y="535"/>
                </a:cubicBezTo>
                <a:cubicBezTo>
                  <a:pt x="1727" y="535"/>
                  <a:pt x="1677" y="715"/>
                  <a:pt x="1677" y="866"/>
                </a:cubicBezTo>
                <a:cubicBezTo>
                  <a:pt x="1677" y="1017"/>
                  <a:pt x="1726" y="1194"/>
                  <a:pt x="1889" y="1194"/>
                </a:cubicBezTo>
                <a:cubicBezTo>
                  <a:pt x="2051" y="1194"/>
                  <a:pt x="2102" y="1016"/>
                  <a:pt x="2102" y="866"/>
                </a:cubicBezTo>
                <a:close/>
                <a:moveTo>
                  <a:pt x="2367" y="862"/>
                </a:moveTo>
                <a:cubicBezTo>
                  <a:pt x="2367" y="1215"/>
                  <a:pt x="2196" y="1427"/>
                  <a:pt x="1889" y="1427"/>
                </a:cubicBezTo>
                <a:cubicBezTo>
                  <a:pt x="1574" y="1427"/>
                  <a:pt x="1411" y="1215"/>
                  <a:pt x="1411" y="862"/>
                </a:cubicBezTo>
                <a:cubicBezTo>
                  <a:pt x="1411" y="509"/>
                  <a:pt x="1574" y="296"/>
                  <a:pt x="1889" y="296"/>
                </a:cubicBezTo>
                <a:cubicBezTo>
                  <a:pt x="2196" y="296"/>
                  <a:pt x="2367" y="509"/>
                  <a:pt x="2367" y="862"/>
                </a:cubicBezTo>
                <a:close/>
                <a:moveTo>
                  <a:pt x="265" y="866"/>
                </a:moveTo>
                <a:cubicBezTo>
                  <a:pt x="265" y="715"/>
                  <a:pt x="314" y="535"/>
                  <a:pt x="476" y="535"/>
                </a:cubicBezTo>
                <a:cubicBezTo>
                  <a:pt x="560" y="535"/>
                  <a:pt x="614" y="584"/>
                  <a:pt x="648" y="652"/>
                </a:cubicBezTo>
                <a:lnTo>
                  <a:pt x="932" y="652"/>
                </a:lnTo>
                <a:cubicBezTo>
                  <a:pt x="875" y="426"/>
                  <a:pt x="718" y="296"/>
                  <a:pt x="477" y="296"/>
                </a:cubicBezTo>
                <a:cubicBezTo>
                  <a:pt x="163" y="296"/>
                  <a:pt x="0" y="509"/>
                  <a:pt x="0" y="862"/>
                </a:cubicBezTo>
                <a:cubicBezTo>
                  <a:pt x="0" y="1215"/>
                  <a:pt x="163" y="1427"/>
                  <a:pt x="477" y="1427"/>
                </a:cubicBezTo>
                <a:cubicBezTo>
                  <a:pt x="718" y="1427"/>
                  <a:pt x="875" y="1297"/>
                  <a:pt x="932" y="1072"/>
                </a:cubicBezTo>
                <a:lnTo>
                  <a:pt x="746" y="1072"/>
                </a:lnTo>
                <a:cubicBezTo>
                  <a:pt x="746" y="1072"/>
                  <a:pt x="696" y="1073"/>
                  <a:pt x="667" y="1101"/>
                </a:cubicBezTo>
                <a:cubicBezTo>
                  <a:pt x="618" y="1150"/>
                  <a:pt x="578" y="1194"/>
                  <a:pt x="476" y="1194"/>
                </a:cubicBezTo>
                <a:cubicBezTo>
                  <a:pt x="314" y="1194"/>
                  <a:pt x="265" y="1016"/>
                  <a:pt x="265" y="866"/>
                </a:cubicBezTo>
                <a:close/>
                <a:moveTo>
                  <a:pt x="3243" y="321"/>
                </a:moveTo>
                <a:lnTo>
                  <a:pt x="3107" y="321"/>
                </a:lnTo>
                <a:lnTo>
                  <a:pt x="3107" y="1007"/>
                </a:lnTo>
                <a:cubicBezTo>
                  <a:pt x="3107" y="1072"/>
                  <a:pt x="3088" y="1120"/>
                  <a:pt x="3050" y="1150"/>
                </a:cubicBezTo>
                <a:cubicBezTo>
                  <a:pt x="3013" y="1180"/>
                  <a:pt x="2971" y="1195"/>
                  <a:pt x="2923" y="1195"/>
                </a:cubicBezTo>
                <a:cubicBezTo>
                  <a:pt x="2877" y="1195"/>
                  <a:pt x="2833" y="1180"/>
                  <a:pt x="2796" y="1150"/>
                </a:cubicBezTo>
                <a:cubicBezTo>
                  <a:pt x="2758" y="1119"/>
                  <a:pt x="2739" y="1072"/>
                  <a:pt x="2739" y="1007"/>
                </a:cubicBezTo>
                <a:lnTo>
                  <a:pt x="2739" y="461"/>
                </a:lnTo>
                <a:cubicBezTo>
                  <a:pt x="2739" y="423"/>
                  <a:pt x="2728" y="390"/>
                  <a:pt x="2703" y="362"/>
                </a:cubicBezTo>
                <a:cubicBezTo>
                  <a:pt x="2678" y="335"/>
                  <a:pt x="2647" y="321"/>
                  <a:pt x="2608" y="321"/>
                </a:cubicBezTo>
                <a:lnTo>
                  <a:pt x="2471" y="321"/>
                </a:lnTo>
                <a:lnTo>
                  <a:pt x="2471" y="956"/>
                </a:lnTo>
                <a:cubicBezTo>
                  <a:pt x="2471" y="1150"/>
                  <a:pt x="2522" y="1269"/>
                  <a:pt x="2615" y="1335"/>
                </a:cubicBezTo>
                <a:cubicBezTo>
                  <a:pt x="2707" y="1402"/>
                  <a:pt x="2809" y="1425"/>
                  <a:pt x="2924" y="1425"/>
                </a:cubicBezTo>
                <a:cubicBezTo>
                  <a:pt x="3038" y="1425"/>
                  <a:pt x="3141" y="1402"/>
                  <a:pt x="3233" y="1335"/>
                </a:cubicBezTo>
                <a:cubicBezTo>
                  <a:pt x="3326" y="1268"/>
                  <a:pt x="3378" y="1148"/>
                  <a:pt x="3378" y="956"/>
                </a:cubicBezTo>
                <a:lnTo>
                  <a:pt x="3378" y="460"/>
                </a:lnTo>
                <a:cubicBezTo>
                  <a:pt x="3377" y="423"/>
                  <a:pt x="3364" y="390"/>
                  <a:pt x="3339" y="362"/>
                </a:cubicBezTo>
                <a:cubicBezTo>
                  <a:pt x="3314" y="335"/>
                  <a:pt x="3283" y="321"/>
                  <a:pt x="3243" y="321"/>
                </a:cubicBezTo>
                <a:close/>
                <a:moveTo>
                  <a:pt x="4323" y="0"/>
                </a:moveTo>
                <a:lnTo>
                  <a:pt x="4185" y="0"/>
                </a:lnTo>
                <a:lnTo>
                  <a:pt x="4185" y="406"/>
                </a:lnTo>
                <a:cubicBezTo>
                  <a:pt x="4144" y="366"/>
                  <a:pt x="4057" y="296"/>
                  <a:pt x="3924" y="296"/>
                </a:cubicBezTo>
                <a:cubicBezTo>
                  <a:pt x="3645" y="296"/>
                  <a:pt x="3486" y="509"/>
                  <a:pt x="3486" y="861"/>
                </a:cubicBezTo>
                <a:cubicBezTo>
                  <a:pt x="3486" y="1214"/>
                  <a:pt x="3650" y="1426"/>
                  <a:pt x="3969" y="1426"/>
                </a:cubicBezTo>
                <a:cubicBezTo>
                  <a:pt x="4281" y="1426"/>
                  <a:pt x="4454" y="1217"/>
                  <a:pt x="4455" y="866"/>
                </a:cubicBezTo>
                <a:lnTo>
                  <a:pt x="4455" y="133"/>
                </a:lnTo>
                <a:cubicBezTo>
                  <a:pt x="4455" y="97"/>
                  <a:pt x="4442" y="64"/>
                  <a:pt x="4416" y="38"/>
                </a:cubicBezTo>
                <a:cubicBezTo>
                  <a:pt x="4391" y="12"/>
                  <a:pt x="4359" y="0"/>
                  <a:pt x="4323" y="0"/>
                </a:cubicBezTo>
                <a:close/>
                <a:moveTo>
                  <a:pt x="3753" y="866"/>
                </a:moveTo>
                <a:cubicBezTo>
                  <a:pt x="3753" y="715"/>
                  <a:pt x="3803" y="535"/>
                  <a:pt x="3968" y="535"/>
                </a:cubicBezTo>
                <a:cubicBezTo>
                  <a:pt x="4132" y="535"/>
                  <a:pt x="4184" y="713"/>
                  <a:pt x="4185" y="862"/>
                </a:cubicBezTo>
                <a:lnTo>
                  <a:pt x="4185" y="866"/>
                </a:lnTo>
                <a:cubicBezTo>
                  <a:pt x="4185" y="1017"/>
                  <a:pt x="4132" y="1194"/>
                  <a:pt x="3968" y="1194"/>
                </a:cubicBezTo>
                <a:cubicBezTo>
                  <a:pt x="3803" y="1194"/>
                  <a:pt x="3753" y="1016"/>
                  <a:pt x="3753" y="866"/>
                </a:cubicBezTo>
                <a:close/>
                <a:moveTo>
                  <a:pt x="5510" y="799"/>
                </a:moveTo>
                <a:cubicBezTo>
                  <a:pt x="5510" y="822"/>
                  <a:pt x="5506" y="843"/>
                  <a:pt x="5496" y="862"/>
                </a:cubicBezTo>
                <a:cubicBezTo>
                  <a:pt x="5491" y="874"/>
                  <a:pt x="5482" y="886"/>
                  <a:pt x="5474" y="896"/>
                </a:cubicBezTo>
                <a:cubicBezTo>
                  <a:pt x="5449" y="923"/>
                  <a:pt x="5419" y="937"/>
                  <a:pt x="5382" y="937"/>
                </a:cubicBezTo>
                <a:lnTo>
                  <a:pt x="4827" y="937"/>
                </a:lnTo>
                <a:cubicBezTo>
                  <a:pt x="4833" y="1068"/>
                  <a:pt x="4897" y="1194"/>
                  <a:pt x="5034" y="1194"/>
                </a:cubicBezTo>
                <a:cubicBezTo>
                  <a:pt x="5136" y="1194"/>
                  <a:pt x="5176" y="1148"/>
                  <a:pt x="5224" y="1100"/>
                </a:cubicBezTo>
                <a:cubicBezTo>
                  <a:pt x="5252" y="1072"/>
                  <a:pt x="5302" y="1071"/>
                  <a:pt x="5302" y="1071"/>
                </a:cubicBezTo>
                <a:lnTo>
                  <a:pt x="5488" y="1071"/>
                </a:lnTo>
                <a:cubicBezTo>
                  <a:pt x="5430" y="1295"/>
                  <a:pt x="5274" y="1426"/>
                  <a:pt x="5033" y="1426"/>
                </a:cubicBezTo>
                <a:cubicBezTo>
                  <a:pt x="4719" y="1426"/>
                  <a:pt x="4556" y="1214"/>
                  <a:pt x="4556" y="861"/>
                </a:cubicBezTo>
                <a:cubicBezTo>
                  <a:pt x="4556" y="508"/>
                  <a:pt x="4719" y="295"/>
                  <a:pt x="5033" y="295"/>
                </a:cubicBezTo>
                <a:cubicBezTo>
                  <a:pt x="5274" y="295"/>
                  <a:pt x="5430" y="425"/>
                  <a:pt x="5488" y="651"/>
                </a:cubicBezTo>
                <a:cubicBezTo>
                  <a:pt x="5498" y="691"/>
                  <a:pt x="5505" y="734"/>
                  <a:pt x="5508" y="780"/>
                </a:cubicBezTo>
                <a:lnTo>
                  <a:pt x="5510" y="799"/>
                </a:lnTo>
                <a:close/>
                <a:moveTo>
                  <a:pt x="4839" y="725"/>
                </a:moveTo>
                <a:lnTo>
                  <a:pt x="5233" y="725"/>
                </a:lnTo>
                <a:cubicBezTo>
                  <a:pt x="5232" y="623"/>
                  <a:pt x="5145" y="535"/>
                  <a:pt x="5035" y="535"/>
                </a:cubicBezTo>
                <a:cubicBezTo>
                  <a:pt x="4922" y="535"/>
                  <a:pt x="4847" y="623"/>
                  <a:pt x="4839" y="725"/>
                </a:cubicBezTo>
                <a:close/>
                <a:moveTo>
                  <a:pt x="7138" y="600"/>
                </a:moveTo>
                <a:cubicBezTo>
                  <a:pt x="7138" y="503"/>
                  <a:pt x="7100" y="427"/>
                  <a:pt x="7024" y="373"/>
                </a:cubicBezTo>
                <a:cubicBezTo>
                  <a:pt x="6952" y="322"/>
                  <a:pt x="6842" y="296"/>
                  <a:pt x="6697" y="296"/>
                </a:cubicBezTo>
                <a:cubicBezTo>
                  <a:pt x="6566" y="296"/>
                  <a:pt x="6467" y="328"/>
                  <a:pt x="6397" y="389"/>
                </a:cubicBezTo>
                <a:cubicBezTo>
                  <a:pt x="6334" y="443"/>
                  <a:pt x="6296" y="517"/>
                  <a:pt x="6286" y="600"/>
                </a:cubicBezTo>
                <a:lnTo>
                  <a:pt x="6547" y="600"/>
                </a:lnTo>
                <a:cubicBezTo>
                  <a:pt x="6560" y="566"/>
                  <a:pt x="6583" y="545"/>
                  <a:pt x="6611" y="534"/>
                </a:cubicBezTo>
                <a:cubicBezTo>
                  <a:pt x="6639" y="523"/>
                  <a:pt x="6672" y="518"/>
                  <a:pt x="6708" y="518"/>
                </a:cubicBezTo>
                <a:cubicBezTo>
                  <a:pt x="6753" y="518"/>
                  <a:pt x="6786" y="524"/>
                  <a:pt x="6819" y="536"/>
                </a:cubicBezTo>
                <a:cubicBezTo>
                  <a:pt x="6859" y="550"/>
                  <a:pt x="6879" y="575"/>
                  <a:pt x="6879" y="615"/>
                </a:cubicBezTo>
                <a:cubicBezTo>
                  <a:pt x="6879" y="658"/>
                  <a:pt x="6822" y="699"/>
                  <a:pt x="6708" y="714"/>
                </a:cubicBezTo>
                <a:cubicBezTo>
                  <a:pt x="6571" y="732"/>
                  <a:pt x="6462" y="748"/>
                  <a:pt x="6362" y="823"/>
                </a:cubicBezTo>
                <a:cubicBezTo>
                  <a:pt x="6299" y="872"/>
                  <a:pt x="6259" y="962"/>
                  <a:pt x="6259" y="1075"/>
                </a:cubicBezTo>
                <a:cubicBezTo>
                  <a:pt x="6259" y="1196"/>
                  <a:pt x="6294" y="1282"/>
                  <a:pt x="6363" y="1335"/>
                </a:cubicBezTo>
                <a:cubicBezTo>
                  <a:pt x="6425" y="1384"/>
                  <a:pt x="6525" y="1425"/>
                  <a:pt x="6688" y="1425"/>
                </a:cubicBezTo>
                <a:cubicBezTo>
                  <a:pt x="6834" y="1425"/>
                  <a:pt x="6943" y="1391"/>
                  <a:pt x="7016" y="1341"/>
                </a:cubicBezTo>
                <a:cubicBezTo>
                  <a:pt x="7091" y="1287"/>
                  <a:pt x="7133" y="1225"/>
                  <a:pt x="7135" y="1111"/>
                </a:cubicBezTo>
                <a:lnTo>
                  <a:pt x="7135" y="600"/>
                </a:lnTo>
                <a:lnTo>
                  <a:pt x="7138" y="600"/>
                </a:lnTo>
                <a:close/>
                <a:moveTo>
                  <a:pt x="6672" y="1195"/>
                </a:moveTo>
                <a:cubicBezTo>
                  <a:pt x="6649" y="1195"/>
                  <a:pt x="6579" y="1190"/>
                  <a:pt x="6548" y="1159"/>
                </a:cubicBezTo>
                <a:cubicBezTo>
                  <a:pt x="6527" y="1138"/>
                  <a:pt x="6512" y="1115"/>
                  <a:pt x="6512" y="1075"/>
                </a:cubicBezTo>
                <a:cubicBezTo>
                  <a:pt x="6512" y="1046"/>
                  <a:pt x="6522" y="1018"/>
                  <a:pt x="6539" y="999"/>
                </a:cubicBezTo>
                <a:cubicBezTo>
                  <a:pt x="6578" y="957"/>
                  <a:pt x="6620" y="951"/>
                  <a:pt x="6711" y="930"/>
                </a:cubicBezTo>
                <a:cubicBezTo>
                  <a:pt x="6771" y="916"/>
                  <a:pt x="6845" y="894"/>
                  <a:pt x="6883" y="871"/>
                </a:cubicBezTo>
                <a:lnTo>
                  <a:pt x="6883" y="953"/>
                </a:lnTo>
                <a:cubicBezTo>
                  <a:pt x="6884" y="1028"/>
                  <a:pt x="6886" y="1089"/>
                  <a:pt x="6844" y="1131"/>
                </a:cubicBezTo>
                <a:cubicBezTo>
                  <a:pt x="6802" y="1173"/>
                  <a:pt x="6744" y="1195"/>
                  <a:pt x="6672" y="1195"/>
                </a:cubicBezTo>
                <a:close/>
              </a:path>
            </a:pathLst>
          </a:custGeom>
          <a:solidFill>
            <a:schemeClr val="lt1"/>
          </a:solidFill>
          <a:ln>
            <a:noFill/>
          </a:ln>
        </p:spPr>
        <p:txBody>
          <a:bodyPr spcFirstLastPara="1" wrap="square" lIns="137150" tIns="68550" rIns="137150" bIns="6855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Multi-use w/ Subtitle (DARK)">
  <p:cSld name="Multi-use w/ Subtitle (DARK)">
    <p:spTree>
      <p:nvGrpSpPr>
        <p:cNvPr id="1" name="Shape 496"/>
        <p:cNvGrpSpPr/>
        <p:nvPr/>
      </p:nvGrpSpPr>
      <p:grpSpPr>
        <a:xfrm>
          <a:off x="0" y="0"/>
          <a:ext cx="0" cy="0"/>
          <a:chOff x="0" y="0"/>
          <a:chExt cx="0" cy="0"/>
        </a:xfrm>
      </p:grpSpPr>
      <p:grpSp>
        <p:nvGrpSpPr>
          <p:cNvPr id="497" name="Google Shape;497;p93"/>
          <p:cNvGrpSpPr/>
          <p:nvPr/>
        </p:nvGrpSpPr>
        <p:grpSpPr>
          <a:xfrm>
            <a:off x="823007" y="9732846"/>
            <a:ext cx="1069508" cy="208223"/>
            <a:chOff x="382588" y="4784726"/>
            <a:chExt cx="896937" cy="174625"/>
          </a:xfrm>
        </p:grpSpPr>
        <p:sp>
          <p:nvSpPr>
            <p:cNvPr id="498" name="Google Shape;498;p93"/>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499" name="Google Shape;499;p93"/>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00" name="Google Shape;500;p93"/>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01" name="Google Shape;501;p93"/>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02" name="Google Shape;502;p93"/>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03" name="Google Shape;503;p93"/>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04" name="Google Shape;504;p93"/>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05" name="Google Shape;505;p93"/>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cxnSp>
        <p:nvCxnSpPr>
          <p:cNvPr id="506" name="Google Shape;506;p93"/>
          <p:cNvCxnSpPr/>
          <p:nvPr/>
        </p:nvCxnSpPr>
        <p:spPr>
          <a:xfrm>
            <a:off x="822960"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507" name="Google Shape;507;p93"/>
          <p:cNvSpPr txBox="1">
            <a:spLocks noGrp="1"/>
          </p:cNvSpPr>
          <p:nvPr>
            <p:ph type="title"/>
          </p:nvPr>
        </p:nvSpPr>
        <p:spPr>
          <a:xfrm>
            <a:off x="822960" y="925032"/>
            <a:ext cx="16641601" cy="835200"/>
          </a:xfrm>
          <a:prstGeom prst="rect">
            <a:avLst/>
          </a:prstGeom>
          <a:noFill/>
          <a:ln>
            <a:noFill/>
          </a:ln>
        </p:spPr>
        <p:txBody>
          <a:bodyPr spcFirstLastPara="1" wrap="square" lIns="137150" tIns="137150" rIns="137150" bIns="137150" anchor="b" anchorCtr="0">
            <a:noAutofit/>
          </a:bodyPr>
          <a:lstStyle>
            <a:lvl1pPr marR="0" lvl="0" algn="l" rtl="0">
              <a:lnSpc>
                <a:spcPct val="80000"/>
              </a:lnSpc>
              <a:spcBef>
                <a:spcPts val="0"/>
              </a:spcBef>
              <a:spcAft>
                <a:spcPts val="0"/>
              </a:spcAft>
              <a:buClr>
                <a:schemeClr val="lt1"/>
              </a:buClr>
              <a:buSzPts val="4600"/>
              <a:buFont typeface="Lato"/>
              <a:buNone/>
              <a:defRPr sz="46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508" name="Google Shape;508;p93"/>
          <p:cNvSpPr txBox="1">
            <a:spLocks noGrp="1"/>
          </p:cNvSpPr>
          <p:nvPr>
            <p:ph type="body" idx="1"/>
          </p:nvPr>
        </p:nvSpPr>
        <p:spPr>
          <a:xfrm>
            <a:off x="822960" y="1760430"/>
            <a:ext cx="16641601" cy="616200"/>
          </a:xfrm>
          <a:prstGeom prst="rect">
            <a:avLst/>
          </a:prstGeom>
          <a:noFill/>
          <a:ln>
            <a:noFill/>
          </a:ln>
        </p:spPr>
        <p:txBody>
          <a:bodyPr spcFirstLastPara="1" wrap="square" lIns="182850" tIns="91400" rIns="182850" bIns="91400" anchor="t" anchorCtr="0">
            <a:noAutofit/>
          </a:bodyPr>
          <a:lstStyle>
            <a:lvl1pPr marL="457200" marR="0" lvl="0" indent="-228600" algn="l">
              <a:lnSpc>
                <a:spcPct val="100000"/>
              </a:lnSpc>
              <a:spcBef>
                <a:spcPts val="600"/>
              </a:spcBef>
              <a:spcAft>
                <a:spcPts val="0"/>
              </a:spcAft>
              <a:buClr>
                <a:schemeClr val="dk1"/>
              </a:buClr>
              <a:buSzPts val="2600"/>
              <a:buFont typeface="Arial"/>
              <a:buNone/>
              <a:defRPr sz="34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509" name="Google Shape;509;p93"/>
          <p:cNvSpPr txBox="1"/>
          <p:nvPr/>
        </p:nvSpPr>
        <p:spPr>
          <a:xfrm>
            <a:off x="16957577" y="9764242"/>
            <a:ext cx="5112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 Column (DARK)">
  <p:cSld name="2 Column (DARK)">
    <p:spTree>
      <p:nvGrpSpPr>
        <p:cNvPr id="1" name="Shape 510"/>
        <p:cNvGrpSpPr/>
        <p:nvPr/>
      </p:nvGrpSpPr>
      <p:grpSpPr>
        <a:xfrm>
          <a:off x="0" y="0"/>
          <a:ext cx="0" cy="0"/>
          <a:chOff x="0" y="0"/>
          <a:chExt cx="0" cy="0"/>
        </a:xfrm>
      </p:grpSpPr>
      <p:sp>
        <p:nvSpPr>
          <p:cNvPr id="511" name="Google Shape;511;p94"/>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512" name="Google Shape;512;p94"/>
          <p:cNvSpPr txBox="1"/>
          <p:nvPr/>
        </p:nvSpPr>
        <p:spPr>
          <a:xfrm>
            <a:off x="14645720" y="9764242"/>
            <a:ext cx="28194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grpSp>
        <p:nvGrpSpPr>
          <p:cNvPr id="513" name="Google Shape;513;p94"/>
          <p:cNvGrpSpPr/>
          <p:nvPr/>
        </p:nvGrpSpPr>
        <p:grpSpPr>
          <a:xfrm>
            <a:off x="823007" y="9732846"/>
            <a:ext cx="1069508" cy="208223"/>
            <a:chOff x="382588" y="4784726"/>
            <a:chExt cx="896937" cy="174625"/>
          </a:xfrm>
        </p:grpSpPr>
        <p:sp>
          <p:nvSpPr>
            <p:cNvPr id="514" name="Google Shape;514;p94"/>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15" name="Google Shape;515;p94"/>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16" name="Google Shape;516;p94"/>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17" name="Google Shape;517;p94"/>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18" name="Google Shape;518;p94"/>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19" name="Google Shape;519;p94"/>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20" name="Google Shape;520;p94"/>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21" name="Google Shape;521;p94"/>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cxnSp>
        <p:nvCxnSpPr>
          <p:cNvPr id="522" name="Google Shape;522;p94"/>
          <p:cNvCxnSpPr/>
          <p:nvPr/>
        </p:nvCxnSpPr>
        <p:spPr>
          <a:xfrm>
            <a:off x="822960"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523" name="Google Shape;523;p94"/>
          <p:cNvSpPr txBox="1">
            <a:spLocks noGrp="1"/>
          </p:cNvSpPr>
          <p:nvPr>
            <p:ph type="title"/>
          </p:nvPr>
        </p:nvSpPr>
        <p:spPr>
          <a:xfrm>
            <a:off x="822960" y="900440"/>
            <a:ext cx="16641601" cy="8598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chemeClr val="lt1"/>
              </a:buClr>
              <a:buSzPts val="4600"/>
              <a:buFont typeface="Lato"/>
              <a:buNone/>
              <a:defRPr sz="46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524" name="Google Shape;524;p94"/>
          <p:cNvSpPr txBox="1">
            <a:spLocks noGrp="1"/>
          </p:cNvSpPr>
          <p:nvPr>
            <p:ph type="body" idx="1"/>
          </p:nvPr>
        </p:nvSpPr>
        <p:spPr>
          <a:xfrm>
            <a:off x="822960" y="1760430"/>
            <a:ext cx="16641601" cy="616200"/>
          </a:xfrm>
          <a:prstGeom prst="rect">
            <a:avLst/>
          </a:prstGeom>
          <a:noFill/>
          <a:ln>
            <a:noFill/>
          </a:ln>
        </p:spPr>
        <p:txBody>
          <a:bodyPr spcFirstLastPara="1" wrap="square" lIns="0" tIns="34300" rIns="137150" bIns="68550" anchor="t" anchorCtr="0">
            <a:noAutofit/>
          </a:bodyPr>
          <a:lstStyle>
            <a:lvl1pPr marL="457200" marR="0" lvl="0" indent="-228600" algn="l">
              <a:lnSpc>
                <a:spcPct val="100000"/>
              </a:lnSpc>
              <a:spcBef>
                <a:spcPts val="600"/>
              </a:spcBef>
              <a:spcAft>
                <a:spcPts val="0"/>
              </a:spcAft>
              <a:buClr>
                <a:schemeClr val="dk1"/>
              </a:buClr>
              <a:buSzPts val="2600"/>
              <a:buFont typeface="Arial"/>
              <a:buNone/>
              <a:defRPr sz="34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525" name="Google Shape;525;p94"/>
          <p:cNvSpPr txBox="1">
            <a:spLocks noGrp="1"/>
          </p:cNvSpPr>
          <p:nvPr>
            <p:ph type="body" idx="2"/>
          </p:nvPr>
        </p:nvSpPr>
        <p:spPr>
          <a:xfrm>
            <a:off x="822962" y="3206750"/>
            <a:ext cx="8092200" cy="4926600"/>
          </a:xfrm>
          <a:prstGeom prst="rect">
            <a:avLst/>
          </a:prstGeom>
          <a:noFill/>
          <a:ln>
            <a:noFill/>
          </a:ln>
        </p:spPr>
        <p:txBody>
          <a:bodyPr spcFirstLastPara="1" wrap="square" lIns="0" tIns="68550" rIns="137150" bIns="68550" anchor="t" anchorCtr="0">
            <a:noAutofit/>
          </a:bodyPr>
          <a:lstStyle>
            <a:lvl1pPr marL="457200" marR="0" lvl="0" indent="-406400" algn="l">
              <a:lnSpc>
                <a:spcPct val="100000"/>
              </a:lnSpc>
              <a:spcBef>
                <a:spcPts val="800"/>
              </a:spcBef>
              <a:spcAft>
                <a:spcPts val="0"/>
              </a:spcAft>
              <a:buClr>
                <a:srgbClr val="E6E6E6"/>
              </a:buClr>
              <a:buSzPts val="2800"/>
              <a:buFont typeface="Arial"/>
              <a:buChar char="•"/>
              <a:defRPr sz="3600" b="0" i="0" u="none" strike="noStrike" cap="none">
                <a:solidFill>
                  <a:srgbClr val="B4B4B4"/>
                </a:solidFill>
                <a:latin typeface="Roboto"/>
                <a:ea typeface="Roboto"/>
                <a:cs typeface="Roboto"/>
                <a:sym typeface="Roboto"/>
              </a:defRPr>
            </a:lvl1pPr>
            <a:lvl2pPr marL="914400" marR="0" lvl="1" indent="-381000" algn="l">
              <a:lnSpc>
                <a:spcPct val="100000"/>
              </a:lnSpc>
              <a:spcBef>
                <a:spcPts val="600"/>
              </a:spcBef>
              <a:spcAft>
                <a:spcPts val="0"/>
              </a:spcAft>
              <a:buClr>
                <a:srgbClr val="E6E6E6"/>
              </a:buClr>
              <a:buSzPts val="2400"/>
              <a:buFont typeface="Arial"/>
              <a:buChar char="•"/>
              <a:defRPr sz="3000" b="0" i="0" u="none" strike="noStrike" cap="none">
                <a:solidFill>
                  <a:srgbClr val="B4B4B4"/>
                </a:solidFill>
                <a:latin typeface="Roboto"/>
                <a:ea typeface="Roboto"/>
                <a:cs typeface="Roboto"/>
                <a:sym typeface="Roboto"/>
              </a:defRPr>
            </a:lvl2pPr>
            <a:lvl3pPr marL="1371600" marR="0" lvl="2" indent="-355600" algn="l">
              <a:lnSpc>
                <a:spcPct val="100000"/>
              </a:lnSpc>
              <a:spcBef>
                <a:spcPts val="400"/>
              </a:spcBef>
              <a:spcAft>
                <a:spcPts val="0"/>
              </a:spcAft>
              <a:buClr>
                <a:srgbClr val="E6E6E6"/>
              </a:buClr>
              <a:buSzPts val="2000"/>
              <a:buFont typeface="Arial"/>
              <a:buChar char="•"/>
              <a:defRPr sz="2400" b="0" i="0" u="none" strike="noStrike" cap="none">
                <a:solidFill>
                  <a:srgbClr val="B4B4B4"/>
                </a:solidFill>
                <a:latin typeface="Roboto"/>
                <a:ea typeface="Roboto"/>
                <a:cs typeface="Roboto"/>
                <a:sym typeface="Roboto"/>
              </a:defRPr>
            </a:lvl3pPr>
            <a:lvl4pPr marL="1828800" marR="0" lvl="3" indent="-355600" algn="l">
              <a:lnSpc>
                <a:spcPct val="100000"/>
              </a:lnSpc>
              <a:spcBef>
                <a:spcPts val="400"/>
              </a:spcBef>
              <a:spcAft>
                <a:spcPts val="0"/>
              </a:spcAft>
              <a:buClr>
                <a:srgbClr val="E6E6E6"/>
              </a:buClr>
              <a:buSzPts val="2000"/>
              <a:buFont typeface="Arial"/>
              <a:buChar char="•"/>
              <a:defRPr sz="2400" b="0" i="0" u="none" strike="noStrike" cap="none">
                <a:solidFill>
                  <a:srgbClr val="B4B4B4"/>
                </a:solidFill>
                <a:latin typeface="Roboto"/>
                <a:ea typeface="Roboto"/>
                <a:cs typeface="Roboto"/>
                <a:sym typeface="Roboto"/>
              </a:defRPr>
            </a:lvl4pPr>
            <a:lvl5pPr marL="2286000" marR="0" lvl="4" indent="-355600" algn="l">
              <a:lnSpc>
                <a:spcPct val="100000"/>
              </a:lnSpc>
              <a:spcBef>
                <a:spcPts val="400"/>
              </a:spcBef>
              <a:spcAft>
                <a:spcPts val="0"/>
              </a:spcAft>
              <a:buClr>
                <a:srgbClr val="E6E6E6"/>
              </a:buClr>
              <a:buSzPts val="2000"/>
              <a:buFont typeface="Arial"/>
              <a:buChar char="•"/>
              <a:defRPr sz="2400" b="0" i="0" u="none" strike="noStrike" cap="none">
                <a:solidFill>
                  <a:srgbClr val="B4B4B4"/>
                </a:solidFill>
                <a:latin typeface="Roboto"/>
                <a:ea typeface="Roboto"/>
                <a:cs typeface="Roboto"/>
                <a:sym typeface="Roboto"/>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526" name="Google Shape;526;p94"/>
          <p:cNvSpPr txBox="1">
            <a:spLocks noGrp="1"/>
          </p:cNvSpPr>
          <p:nvPr>
            <p:ph type="body" idx="3"/>
          </p:nvPr>
        </p:nvSpPr>
        <p:spPr>
          <a:xfrm>
            <a:off x="9372600" y="3206750"/>
            <a:ext cx="8092200" cy="4926600"/>
          </a:xfrm>
          <a:prstGeom prst="rect">
            <a:avLst/>
          </a:prstGeom>
          <a:noFill/>
          <a:ln>
            <a:noFill/>
          </a:ln>
        </p:spPr>
        <p:txBody>
          <a:bodyPr spcFirstLastPara="1" wrap="square" lIns="0" tIns="68550" rIns="137150" bIns="68550" anchor="t" anchorCtr="0">
            <a:noAutofit/>
          </a:bodyPr>
          <a:lstStyle>
            <a:lvl1pPr marL="457200" marR="0" lvl="0" indent="-406400" algn="l">
              <a:lnSpc>
                <a:spcPct val="100000"/>
              </a:lnSpc>
              <a:spcBef>
                <a:spcPts val="800"/>
              </a:spcBef>
              <a:spcAft>
                <a:spcPts val="0"/>
              </a:spcAft>
              <a:buClr>
                <a:srgbClr val="E6E6E6"/>
              </a:buClr>
              <a:buSzPts val="2800"/>
              <a:buFont typeface="Arial"/>
              <a:buChar char="•"/>
              <a:defRPr sz="3600" b="0" i="0" u="none" strike="noStrike" cap="none">
                <a:solidFill>
                  <a:srgbClr val="B4B4B4"/>
                </a:solidFill>
                <a:latin typeface="Roboto"/>
                <a:ea typeface="Roboto"/>
                <a:cs typeface="Roboto"/>
                <a:sym typeface="Roboto"/>
              </a:defRPr>
            </a:lvl1pPr>
            <a:lvl2pPr marL="914400" marR="0" lvl="1" indent="-381000" algn="l">
              <a:lnSpc>
                <a:spcPct val="100000"/>
              </a:lnSpc>
              <a:spcBef>
                <a:spcPts val="600"/>
              </a:spcBef>
              <a:spcAft>
                <a:spcPts val="0"/>
              </a:spcAft>
              <a:buClr>
                <a:srgbClr val="E6E6E6"/>
              </a:buClr>
              <a:buSzPts val="2400"/>
              <a:buFont typeface="Arial"/>
              <a:buChar char="•"/>
              <a:defRPr sz="3000" b="0" i="0" u="none" strike="noStrike" cap="none">
                <a:solidFill>
                  <a:srgbClr val="B4B4B4"/>
                </a:solidFill>
                <a:latin typeface="Roboto"/>
                <a:ea typeface="Roboto"/>
                <a:cs typeface="Roboto"/>
                <a:sym typeface="Roboto"/>
              </a:defRPr>
            </a:lvl2pPr>
            <a:lvl3pPr marL="1371600" marR="0" lvl="2" indent="-355600" algn="l">
              <a:lnSpc>
                <a:spcPct val="100000"/>
              </a:lnSpc>
              <a:spcBef>
                <a:spcPts val="400"/>
              </a:spcBef>
              <a:spcAft>
                <a:spcPts val="0"/>
              </a:spcAft>
              <a:buClr>
                <a:srgbClr val="E6E6E6"/>
              </a:buClr>
              <a:buSzPts val="2000"/>
              <a:buFont typeface="Arial"/>
              <a:buChar char="•"/>
              <a:defRPr sz="2400" b="0" i="0" u="none" strike="noStrike" cap="none">
                <a:solidFill>
                  <a:srgbClr val="B4B4B4"/>
                </a:solidFill>
                <a:latin typeface="Roboto"/>
                <a:ea typeface="Roboto"/>
                <a:cs typeface="Roboto"/>
                <a:sym typeface="Roboto"/>
              </a:defRPr>
            </a:lvl3pPr>
            <a:lvl4pPr marL="1828800" marR="0" lvl="3" indent="-355600" algn="l">
              <a:lnSpc>
                <a:spcPct val="100000"/>
              </a:lnSpc>
              <a:spcBef>
                <a:spcPts val="400"/>
              </a:spcBef>
              <a:spcAft>
                <a:spcPts val="0"/>
              </a:spcAft>
              <a:buClr>
                <a:srgbClr val="E6E6E6"/>
              </a:buClr>
              <a:buSzPts val="2000"/>
              <a:buFont typeface="Arial"/>
              <a:buChar char="•"/>
              <a:defRPr sz="2400" b="0" i="0" u="none" strike="noStrike" cap="none">
                <a:solidFill>
                  <a:srgbClr val="B4B4B4"/>
                </a:solidFill>
                <a:latin typeface="Roboto"/>
                <a:ea typeface="Roboto"/>
                <a:cs typeface="Roboto"/>
                <a:sym typeface="Roboto"/>
              </a:defRPr>
            </a:lvl4pPr>
            <a:lvl5pPr marL="2286000" marR="0" lvl="4" indent="-355600" algn="l">
              <a:lnSpc>
                <a:spcPct val="100000"/>
              </a:lnSpc>
              <a:spcBef>
                <a:spcPts val="400"/>
              </a:spcBef>
              <a:spcAft>
                <a:spcPts val="0"/>
              </a:spcAft>
              <a:buClr>
                <a:srgbClr val="E6E6E6"/>
              </a:buClr>
              <a:buSzPts val="2000"/>
              <a:buFont typeface="Arial"/>
              <a:buChar char="•"/>
              <a:defRPr sz="2400" b="0" i="0" u="none" strike="noStrike" cap="none">
                <a:solidFill>
                  <a:srgbClr val="B4B4B4"/>
                </a:solidFill>
                <a:latin typeface="Roboto"/>
                <a:ea typeface="Roboto"/>
                <a:cs typeface="Roboto"/>
                <a:sym typeface="Roboto"/>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Images 3-Up (DARK)">
  <p:cSld name="Images 3-Up (DARK)">
    <p:spTree>
      <p:nvGrpSpPr>
        <p:cNvPr id="1" name="Shape 527"/>
        <p:cNvGrpSpPr/>
        <p:nvPr/>
      </p:nvGrpSpPr>
      <p:grpSpPr>
        <a:xfrm>
          <a:off x="0" y="0"/>
          <a:ext cx="0" cy="0"/>
          <a:chOff x="0" y="0"/>
          <a:chExt cx="0" cy="0"/>
        </a:xfrm>
      </p:grpSpPr>
      <p:grpSp>
        <p:nvGrpSpPr>
          <p:cNvPr id="528" name="Google Shape;528;p95"/>
          <p:cNvGrpSpPr/>
          <p:nvPr/>
        </p:nvGrpSpPr>
        <p:grpSpPr>
          <a:xfrm>
            <a:off x="823007" y="9732846"/>
            <a:ext cx="1069508" cy="208223"/>
            <a:chOff x="382588" y="4784726"/>
            <a:chExt cx="896937" cy="174625"/>
          </a:xfrm>
        </p:grpSpPr>
        <p:sp>
          <p:nvSpPr>
            <p:cNvPr id="529" name="Google Shape;529;p95"/>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30" name="Google Shape;530;p95"/>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31" name="Google Shape;531;p95"/>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32" name="Google Shape;532;p95"/>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33" name="Google Shape;533;p95"/>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34" name="Google Shape;534;p95"/>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35" name="Google Shape;535;p95"/>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36" name="Google Shape;536;p95"/>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cxnSp>
        <p:nvCxnSpPr>
          <p:cNvPr id="537" name="Google Shape;537;p95"/>
          <p:cNvCxnSpPr/>
          <p:nvPr/>
        </p:nvCxnSpPr>
        <p:spPr>
          <a:xfrm>
            <a:off x="822960"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538" name="Google Shape;538;p95"/>
          <p:cNvSpPr txBox="1">
            <a:spLocks noGrp="1"/>
          </p:cNvSpPr>
          <p:nvPr>
            <p:ph type="title"/>
          </p:nvPr>
        </p:nvSpPr>
        <p:spPr>
          <a:xfrm>
            <a:off x="822960" y="889969"/>
            <a:ext cx="16641601" cy="870000"/>
          </a:xfrm>
          <a:prstGeom prst="rect">
            <a:avLst/>
          </a:prstGeom>
          <a:noFill/>
          <a:ln>
            <a:noFill/>
          </a:ln>
        </p:spPr>
        <p:txBody>
          <a:bodyPr spcFirstLastPara="1" wrap="square" lIns="137150" tIns="137150" rIns="137150" bIns="137150" anchor="b" anchorCtr="0">
            <a:noAutofit/>
          </a:bodyPr>
          <a:lstStyle>
            <a:lvl1pPr marR="0" lvl="0" algn="l" rtl="0">
              <a:lnSpc>
                <a:spcPct val="80000"/>
              </a:lnSpc>
              <a:spcBef>
                <a:spcPts val="0"/>
              </a:spcBef>
              <a:spcAft>
                <a:spcPts val="0"/>
              </a:spcAft>
              <a:buClr>
                <a:schemeClr val="lt1"/>
              </a:buClr>
              <a:buSzPts val="4600"/>
              <a:buFont typeface="Lato"/>
              <a:buNone/>
              <a:defRPr sz="46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539" name="Google Shape;539;p95"/>
          <p:cNvSpPr txBox="1">
            <a:spLocks noGrp="1"/>
          </p:cNvSpPr>
          <p:nvPr>
            <p:ph type="body" idx="1"/>
          </p:nvPr>
        </p:nvSpPr>
        <p:spPr>
          <a:xfrm>
            <a:off x="822960" y="1760430"/>
            <a:ext cx="16641601" cy="616200"/>
          </a:xfrm>
          <a:prstGeom prst="rect">
            <a:avLst/>
          </a:prstGeom>
          <a:noFill/>
          <a:ln>
            <a:noFill/>
          </a:ln>
        </p:spPr>
        <p:txBody>
          <a:bodyPr spcFirstLastPara="1" wrap="square" lIns="182850" tIns="91400" rIns="182850" bIns="91400" anchor="t" anchorCtr="0">
            <a:noAutofit/>
          </a:bodyPr>
          <a:lstStyle>
            <a:lvl1pPr marL="457200" marR="0" lvl="0" indent="-228600" algn="l">
              <a:lnSpc>
                <a:spcPct val="100000"/>
              </a:lnSpc>
              <a:spcBef>
                <a:spcPts val="600"/>
              </a:spcBef>
              <a:spcAft>
                <a:spcPts val="0"/>
              </a:spcAft>
              <a:buClr>
                <a:schemeClr val="dk1"/>
              </a:buClr>
              <a:buSzPts val="2600"/>
              <a:buFont typeface="Arial"/>
              <a:buNone/>
              <a:defRPr sz="34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540" name="Google Shape;540;p95"/>
          <p:cNvSpPr>
            <a:spLocks noGrp="1"/>
          </p:cNvSpPr>
          <p:nvPr>
            <p:ph type="pic" idx="2"/>
          </p:nvPr>
        </p:nvSpPr>
        <p:spPr>
          <a:xfrm>
            <a:off x="822960" y="2621757"/>
            <a:ext cx="5070000" cy="6172200"/>
          </a:xfrm>
          <a:prstGeom prst="rect">
            <a:avLst/>
          </a:prstGeom>
          <a:noFill/>
          <a:ln>
            <a:noFill/>
          </a:ln>
        </p:spPr>
      </p:sp>
      <p:sp>
        <p:nvSpPr>
          <p:cNvPr id="541" name="Google Shape;541;p95"/>
          <p:cNvSpPr>
            <a:spLocks noGrp="1"/>
          </p:cNvSpPr>
          <p:nvPr>
            <p:ph type="pic" idx="3"/>
          </p:nvPr>
        </p:nvSpPr>
        <p:spPr>
          <a:xfrm>
            <a:off x="6633938" y="2621757"/>
            <a:ext cx="5070000" cy="6172200"/>
          </a:xfrm>
          <a:prstGeom prst="rect">
            <a:avLst/>
          </a:prstGeom>
          <a:noFill/>
          <a:ln>
            <a:noFill/>
          </a:ln>
        </p:spPr>
      </p:sp>
      <p:sp>
        <p:nvSpPr>
          <p:cNvPr id="542" name="Google Shape;542;p95"/>
          <p:cNvSpPr>
            <a:spLocks noGrp="1"/>
          </p:cNvSpPr>
          <p:nvPr>
            <p:ph type="pic" idx="4"/>
          </p:nvPr>
        </p:nvSpPr>
        <p:spPr>
          <a:xfrm>
            <a:off x="12395358" y="2621757"/>
            <a:ext cx="5070000" cy="6172200"/>
          </a:xfrm>
          <a:prstGeom prst="rect">
            <a:avLst/>
          </a:prstGeom>
          <a:noFill/>
          <a:ln>
            <a:noFill/>
          </a:ln>
        </p:spPr>
      </p:sp>
      <p:sp>
        <p:nvSpPr>
          <p:cNvPr id="543" name="Google Shape;543;p95"/>
          <p:cNvSpPr txBox="1"/>
          <p:nvPr/>
        </p:nvSpPr>
        <p:spPr>
          <a:xfrm>
            <a:off x="16957577" y="9764242"/>
            <a:ext cx="5112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544"/>
        <p:cNvGrpSpPr/>
        <p:nvPr/>
      </p:nvGrpSpPr>
      <p:grpSpPr>
        <a:xfrm>
          <a:off x="0" y="0"/>
          <a:ext cx="0" cy="0"/>
          <a:chOff x="0" y="0"/>
          <a:chExt cx="0" cy="0"/>
        </a:xfrm>
      </p:grpSpPr>
      <p:grpSp>
        <p:nvGrpSpPr>
          <p:cNvPr id="545" name="Google Shape;545;p96"/>
          <p:cNvGrpSpPr/>
          <p:nvPr/>
        </p:nvGrpSpPr>
        <p:grpSpPr>
          <a:xfrm>
            <a:off x="823007" y="9732846"/>
            <a:ext cx="1069508" cy="208223"/>
            <a:chOff x="382588" y="4784726"/>
            <a:chExt cx="896937" cy="174625"/>
          </a:xfrm>
        </p:grpSpPr>
        <p:sp>
          <p:nvSpPr>
            <p:cNvPr id="546" name="Google Shape;546;p96"/>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47" name="Google Shape;547;p96"/>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48" name="Google Shape;548;p96"/>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49" name="Google Shape;549;p96"/>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50" name="Google Shape;550;p96"/>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51" name="Google Shape;551;p96"/>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52" name="Google Shape;552;p96"/>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53" name="Google Shape;553;p96"/>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sp>
        <p:nvSpPr>
          <p:cNvPr id="554" name="Google Shape;554;p96"/>
          <p:cNvSpPr txBox="1"/>
          <p:nvPr/>
        </p:nvSpPr>
        <p:spPr>
          <a:xfrm>
            <a:off x="16957577" y="9764242"/>
            <a:ext cx="5112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Multi-use w/ Subtitle (DARK) 1">
  <p:cSld name="Multi-use w/ Subtitle (DARK)_1">
    <p:spTree>
      <p:nvGrpSpPr>
        <p:cNvPr id="1" name="Shape 555"/>
        <p:cNvGrpSpPr/>
        <p:nvPr/>
      </p:nvGrpSpPr>
      <p:grpSpPr>
        <a:xfrm>
          <a:off x="0" y="0"/>
          <a:ext cx="0" cy="0"/>
          <a:chOff x="0" y="0"/>
          <a:chExt cx="0" cy="0"/>
        </a:xfrm>
      </p:grpSpPr>
      <p:sp>
        <p:nvSpPr>
          <p:cNvPr id="556" name="Google Shape;556;p97"/>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557" name="Google Shape;557;p97"/>
          <p:cNvSpPr txBox="1"/>
          <p:nvPr/>
        </p:nvSpPr>
        <p:spPr>
          <a:xfrm>
            <a:off x="14645720" y="9764242"/>
            <a:ext cx="28194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grpSp>
        <p:nvGrpSpPr>
          <p:cNvPr id="558" name="Google Shape;558;p97"/>
          <p:cNvGrpSpPr/>
          <p:nvPr/>
        </p:nvGrpSpPr>
        <p:grpSpPr>
          <a:xfrm>
            <a:off x="823007" y="9732846"/>
            <a:ext cx="1069508" cy="208223"/>
            <a:chOff x="382588" y="4784726"/>
            <a:chExt cx="896937" cy="174625"/>
          </a:xfrm>
        </p:grpSpPr>
        <p:sp>
          <p:nvSpPr>
            <p:cNvPr id="559" name="Google Shape;559;p97"/>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60" name="Google Shape;560;p97"/>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61" name="Google Shape;561;p97"/>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62" name="Google Shape;562;p97"/>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63" name="Google Shape;563;p97"/>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64" name="Google Shape;564;p97"/>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65" name="Google Shape;565;p97"/>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66" name="Google Shape;566;p97"/>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cxnSp>
        <p:nvCxnSpPr>
          <p:cNvPr id="567" name="Google Shape;567;p97"/>
          <p:cNvCxnSpPr/>
          <p:nvPr/>
        </p:nvCxnSpPr>
        <p:spPr>
          <a:xfrm>
            <a:off x="822960"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568" name="Google Shape;568;p97"/>
          <p:cNvSpPr txBox="1">
            <a:spLocks noGrp="1"/>
          </p:cNvSpPr>
          <p:nvPr>
            <p:ph type="title"/>
          </p:nvPr>
        </p:nvSpPr>
        <p:spPr>
          <a:xfrm>
            <a:off x="822960" y="925032"/>
            <a:ext cx="16641601" cy="8352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chemeClr val="lt1"/>
              </a:buClr>
              <a:buSzPts val="4600"/>
              <a:buFont typeface="Lato"/>
              <a:buNone/>
              <a:defRPr sz="46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569" name="Google Shape;569;p97"/>
          <p:cNvSpPr txBox="1">
            <a:spLocks noGrp="1"/>
          </p:cNvSpPr>
          <p:nvPr>
            <p:ph type="body" idx="1"/>
          </p:nvPr>
        </p:nvSpPr>
        <p:spPr>
          <a:xfrm>
            <a:off x="822960" y="1760430"/>
            <a:ext cx="16641601" cy="616200"/>
          </a:xfrm>
          <a:prstGeom prst="rect">
            <a:avLst/>
          </a:prstGeom>
          <a:noFill/>
          <a:ln>
            <a:noFill/>
          </a:ln>
        </p:spPr>
        <p:txBody>
          <a:bodyPr spcFirstLastPara="1" wrap="square" lIns="0" tIns="34300" rIns="137150" bIns="68550" anchor="t" anchorCtr="0">
            <a:noAutofit/>
          </a:bodyPr>
          <a:lstStyle>
            <a:lvl1pPr marL="457200" marR="0" lvl="0" indent="-228600" algn="l">
              <a:lnSpc>
                <a:spcPct val="100000"/>
              </a:lnSpc>
              <a:spcBef>
                <a:spcPts val="600"/>
              </a:spcBef>
              <a:spcAft>
                <a:spcPts val="0"/>
              </a:spcAft>
              <a:buClr>
                <a:schemeClr val="dk1"/>
              </a:buClr>
              <a:buSzPts val="2600"/>
              <a:buFont typeface="Arial"/>
              <a:buNone/>
              <a:defRPr sz="34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nfo &amp; Image (DARK)">
  <p:cSld name="1_Info &amp; Image (DARK)">
    <p:spTree>
      <p:nvGrpSpPr>
        <p:cNvPr id="1" name="Shape 570"/>
        <p:cNvGrpSpPr/>
        <p:nvPr/>
      </p:nvGrpSpPr>
      <p:grpSpPr>
        <a:xfrm>
          <a:off x="0" y="0"/>
          <a:ext cx="0" cy="0"/>
          <a:chOff x="0" y="0"/>
          <a:chExt cx="0" cy="0"/>
        </a:xfrm>
      </p:grpSpPr>
      <p:pic>
        <p:nvPicPr>
          <p:cNvPr id="571" name="Google Shape;571;p98"/>
          <p:cNvPicPr preferRelativeResize="0"/>
          <p:nvPr/>
        </p:nvPicPr>
        <p:blipFill rotWithShape="1">
          <a:blip r:embed="rId2">
            <a:alphaModFix/>
          </a:blip>
          <a:srcRect/>
          <a:stretch/>
        </p:blipFill>
        <p:spPr>
          <a:xfrm>
            <a:off x="834702" y="1708351"/>
            <a:ext cx="4775905" cy="2260934"/>
          </a:xfrm>
          <a:prstGeom prst="rect">
            <a:avLst/>
          </a:prstGeom>
          <a:noFill/>
          <a:ln>
            <a:noFill/>
          </a:ln>
        </p:spPr>
      </p:pic>
      <p:sp>
        <p:nvSpPr>
          <p:cNvPr id="572" name="Google Shape;572;p98"/>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B4B4B4"/>
              </a:buClr>
              <a:buSzPts val="1200"/>
              <a:buFont typeface="Roboto"/>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573" name="Google Shape;573;p98"/>
          <p:cNvSpPr txBox="1"/>
          <p:nvPr/>
        </p:nvSpPr>
        <p:spPr>
          <a:xfrm>
            <a:off x="14645720" y="9764242"/>
            <a:ext cx="28194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B4B4B4"/>
              </a:buClr>
              <a:buSzPts val="1200"/>
              <a:buFont typeface="Roboto"/>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chemeClr val="dk1"/>
              </a:solidFill>
              <a:latin typeface="Roboto"/>
              <a:ea typeface="Roboto"/>
              <a:cs typeface="Roboto"/>
              <a:sym typeface="Roboto"/>
            </a:endParaRPr>
          </a:p>
        </p:txBody>
      </p:sp>
      <p:grpSp>
        <p:nvGrpSpPr>
          <p:cNvPr id="574" name="Google Shape;574;p98"/>
          <p:cNvGrpSpPr/>
          <p:nvPr/>
        </p:nvGrpSpPr>
        <p:grpSpPr>
          <a:xfrm>
            <a:off x="822930" y="9731889"/>
            <a:ext cx="1069329" cy="208188"/>
            <a:chOff x="382588" y="4784726"/>
            <a:chExt cx="896937" cy="174625"/>
          </a:xfrm>
        </p:grpSpPr>
        <p:sp>
          <p:nvSpPr>
            <p:cNvPr id="575" name="Google Shape;575;p98"/>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02850" tIns="51400" rIns="102850" bIns="5140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576" name="Google Shape;576;p98"/>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02850" tIns="51400" rIns="102850" bIns="5140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577" name="Google Shape;577;p98"/>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02850" tIns="51400" rIns="102850" bIns="5140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578" name="Google Shape;578;p98"/>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02850" tIns="51400" rIns="102850" bIns="5140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579" name="Google Shape;579;p98"/>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02850" tIns="51400" rIns="102850" bIns="5140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580" name="Google Shape;580;p98"/>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02850" tIns="51400" rIns="102850" bIns="5140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581" name="Google Shape;581;p98"/>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02850" tIns="51400" rIns="102850" bIns="5140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582" name="Google Shape;582;p98"/>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02850" tIns="51400" rIns="102850" bIns="5140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grpSp>
      <p:cxnSp>
        <p:nvCxnSpPr>
          <p:cNvPr id="583" name="Google Shape;583;p98"/>
          <p:cNvCxnSpPr/>
          <p:nvPr/>
        </p:nvCxnSpPr>
        <p:spPr>
          <a:xfrm>
            <a:off x="822960" y="824340"/>
            <a:ext cx="4800600" cy="0"/>
          </a:xfrm>
          <a:prstGeom prst="straightConnector1">
            <a:avLst/>
          </a:prstGeom>
          <a:noFill/>
          <a:ln w="9525" cap="flat" cmpd="sng">
            <a:solidFill>
              <a:srgbClr val="E6E6E6"/>
            </a:solidFill>
            <a:prstDash val="solid"/>
            <a:round/>
            <a:headEnd type="none" w="sm" len="sm"/>
            <a:tailEnd type="none" w="sm" len="sm"/>
          </a:ln>
        </p:spPr>
      </p:cxnSp>
      <p:cxnSp>
        <p:nvCxnSpPr>
          <p:cNvPr id="584" name="Google Shape;584;p98"/>
          <p:cNvCxnSpPr/>
          <p:nvPr/>
        </p:nvCxnSpPr>
        <p:spPr>
          <a:xfrm>
            <a:off x="5960041" y="824340"/>
            <a:ext cx="11521800" cy="0"/>
          </a:xfrm>
          <a:prstGeom prst="straightConnector1">
            <a:avLst/>
          </a:prstGeom>
          <a:noFill/>
          <a:ln w="9525" cap="flat" cmpd="sng">
            <a:solidFill>
              <a:srgbClr val="616161"/>
            </a:solidFill>
            <a:prstDash val="solid"/>
            <a:round/>
            <a:headEnd type="none" w="sm" len="sm"/>
            <a:tailEnd type="none" w="sm" len="sm"/>
          </a:ln>
        </p:spPr>
      </p:cxnSp>
      <p:sp>
        <p:nvSpPr>
          <p:cNvPr id="585" name="Google Shape;585;p98"/>
          <p:cNvSpPr txBox="1">
            <a:spLocks noGrp="1"/>
          </p:cNvSpPr>
          <p:nvPr>
            <p:ph type="title"/>
          </p:nvPr>
        </p:nvSpPr>
        <p:spPr>
          <a:xfrm>
            <a:off x="1031016" y="1888106"/>
            <a:ext cx="4393200" cy="1662000"/>
          </a:xfrm>
          <a:prstGeom prst="rect">
            <a:avLst/>
          </a:prstGeom>
          <a:noFill/>
          <a:ln>
            <a:noFill/>
          </a:ln>
        </p:spPr>
        <p:txBody>
          <a:bodyPr spcFirstLastPara="1" wrap="square" lIns="137150" tIns="137150" rIns="137150" bIns="137150" anchor="t" anchorCtr="0">
            <a:noAutofit/>
          </a:bodyPr>
          <a:lstStyle>
            <a:lvl1pPr marR="0" lvl="0" algn="l" rtl="0">
              <a:lnSpc>
                <a:spcPct val="80000"/>
              </a:lnSpc>
              <a:spcBef>
                <a:spcPts val="0"/>
              </a:spcBef>
              <a:spcAft>
                <a:spcPts val="0"/>
              </a:spcAft>
              <a:buClr>
                <a:schemeClr val="lt1"/>
              </a:buClr>
              <a:buSzPts val="3000"/>
              <a:buFont typeface="Lato"/>
              <a:buNone/>
              <a:defRPr sz="40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6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2800" b="0" i="0" u="none" strike="noStrike" cap="none">
                <a:solidFill>
                  <a:srgbClr val="000000"/>
                </a:solidFill>
                <a:latin typeface="Arial"/>
                <a:ea typeface="Arial"/>
                <a:cs typeface="Arial"/>
                <a:sym typeface="Arial"/>
              </a:defRPr>
            </a:lvl9pPr>
          </a:lstStyle>
          <a:p>
            <a:endParaRPr/>
          </a:p>
        </p:txBody>
      </p:sp>
      <p:sp>
        <p:nvSpPr>
          <p:cNvPr id="586" name="Google Shape;586;p98"/>
          <p:cNvSpPr txBox="1">
            <a:spLocks noGrp="1"/>
          </p:cNvSpPr>
          <p:nvPr>
            <p:ph type="body" idx="1"/>
          </p:nvPr>
        </p:nvSpPr>
        <p:spPr>
          <a:xfrm>
            <a:off x="1031015" y="4572000"/>
            <a:ext cx="4393200" cy="4114800"/>
          </a:xfrm>
          <a:prstGeom prst="rect">
            <a:avLst/>
          </a:prstGeom>
          <a:noFill/>
          <a:ln>
            <a:noFill/>
          </a:ln>
        </p:spPr>
        <p:txBody>
          <a:bodyPr spcFirstLastPara="1" wrap="square" lIns="137150" tIns="137150" rIns="137150" bIns="137150" anchor="t" anchorCtr="0">
            <a:noAutofit/>
          </a:bodyPr>
          <a:lstStyle>
            <a:lvl1pPr marL="457200" marR="0" lvl="0" indent="-292100" algn="l">
              <a:lnSpc>
                <a:spcPct val="100000"/>
              </a:lnSpc>
              <a:spcBef>
                <a:spcPts val="0"/>
              </a:spcBef>
              <a:spcAft>
                <a:spcPts val="0"/>
              </a:spcAft>
              <a:buClr>
                <a:srgbClr val="CDCDCD"/>
              </a:buClr>
              <a:buSzPts val="1000"/>
              <a:buFont typeface="Arial"/>
              <a:buChar char="•"/>
              <a:defRPr sz="1800" b="0" i="0" u="none" strike="noStrike" cap="none">
                <a:solidFill>
                  <a:srgbClr val="B4B4B4"/>
                </a:solidFill>
                <a:latin typeface="Roboto"/>
                <a:ea typeface="Roboto"/>
                <a:cs typeface="Roboto"/>
                <a:sym typeface="Roboto"/>
              </a:defRPr>
            </a:lvl1pPr>
            <a:lvl2pPr marL="914400" marR="0" lvl="1" indent="-292100" algn="l">
              <a:lnSpc>
                <a:spcPct val="100000"/>
              </a:lnSpc>
              <a:spcBef>
                <a:spcPts val="1000"/>
              </a:spcBef>
              <a:spcAft>
                <a:spcPts val="0"/>
              </a:spcAft>
              <a:buClr>
                <a:srgbClr val="CDCDCD"/>
              </a:buClr>
              <a:buSzPts val="1000"/>
              <a:buFont typeface="Arial"/>
              <a:buChar char="•"/>
              <a:defRPr sz="1800" b="0" i="0" u="none" strike="noStrike" cap="none">
                <a:solidFill>
                  <a:srgbClr val="B4B4B4"/>
                </a:solidFill>
                <a:latin typeface="Roboto"/>
                <a:ea typeface="Roboto"/>
                <a:cs typeface="Roboto"/>
                <a:sym typeface="Roboto"/>
              </a:defRPr>
            </a:lvl2pPr>
            <a:lvl3pPr marL="1371600" marR="0" lvl="2" indent="-292100" algn="l">
              <a:lnSpc>
                <a:spcPct val="100000"/>
              </a:lnSpc>
              <a:spcBef>
                <a:spcPts val="1000"/>
              </a:spcBef>
              <a:spcAft>
                <a:spcPts val="0"/>
              </a:spcAft>
              <a:buClr>
                <a:srgbClr val="CDCDCD"/>
              </a:buClr>
              <a:buSzPts val="1000"/>
              <a:buFont typeface="Arial"/>
              <a:buChar char="•"/>
              <a:defRPr sz="1800" b="0" i="0" u="none" strike="noStrike" cap="none">
                <a:solidFill>
                  <a:srgbClr val="B4B4B4"/>
                </a:solidFill>
                <a:latin typeface="Roboto"/>
                <a:ea typeface="Roboto"/>
                <a:cs typeface="Roboto"/>
                <a:sym typeface="Roboto"/>
              </a:defRPr>
            </a:lvl3pPr>
            <a:lvl4pPr marL="1828800" marR="0" lvl="3" indent="-292100" algn="l">
              <a:lnSpc>
                <a:spcPct val="100000"/>
              </a:lnSpc>
              <a:spcBef>
                <a:spcPts val="1000"/>
              </a:spcBef>
              <a:spcAft>
                <a:spcPts val="0"/>
              </a:spcAft>
              <a:buClr>
                <a:srgbClr val="CDCDCD"/>
              </a:buClr>
              <a:buSzPts val="1000"/>
              <a:buFont typeface="Arial"/>
              <a:buChar char="•"/>
              <a:defRPr sz="1800" b="0" i="0" u="none" strike="noStrike" cap="none">
                <a:solidFill>
                  <a:srgbClr val="B4B4B4"/>
                </a:solidFill>
                <a:latin typeface="Roboto"/>
                <a:ea typeface="Roboto"/>
                <a:cs typeface="Roboto"/>
                <a:sym typeface="Roboto"/>
              </a:defRPr>
            </a:lvl4pPr>
            <a:lvl5pPr marL="2286000" marR="0" lvl="4" indent="-292100" algn="l">
              <a:lnSpc>
                <a:spcPct val="100000"/>
              </a:lnSpc>
              <a:spcBef>
                <a:spcPts val="1000"/>
              </a:spcBef>
              <a:spcAft>
                <a:spcPts val="0"/>
              </a:spcAft>
              <a:buClr>
                <a:srgbClr val="CDCDCD"/>
              </a:buClr>
              <a:buSzPts val="1000"/>
              <a:buFont typeface="Arial"/>
              <a:buChar char="•"/>
              <a:defRPr sz="1800" b="0" i="0" u="none" strike="noStrike" cap="none">
                <a:solidFill>
                  <a:srgbClr val="B4B4B4"/>
                </a:solidFill>
                <a:latin typeface="Roboto"/>
                <a:ea typeface="Roboto"/>
                <a:cs typeface="Roboto"/>
                <a:sym typeface="Roboto"/>
              </a:defRPr>
            </a:lvl5pPr>
            <a:lvl6pPr marL="2743200" marR="0" lvl="5" indent="-368300" algn="l">
              <a:lnSpc>
                <a:spcPct val="100000"/>
              </a:lnSpc>
              <a:spcBef>
                <a:spcPts val="1000"/>
              </a:spcBef>
              <a:spcAft>
                <a:spcPts val="0"/>
              </a:spcAft>
              <a:buClr>
                <a:schemeClr val="dk1"/>
              </a:buClr>
              <a:buSzPts val="2200"/>
              <a:buFont typeface="Arial"/>
              <a:buChar char="•"/>
              <a:defRPr sz="3000" b="0" i="0" u="none" strike="noStrike" cap="none">
                <a:solidFill>
                  <a:schemeClr val="dk1"/>
                </a:solidFill>
                <a:latin typeface="Roboto"/>
                <a:ea typeface="Roboto"/>
                <a:cs typeface="Roboto"/>
                <a:sym typeface="Roboto"/>
              </a:defRPr>
            </a:lvl6pPr>
            <a:lvl7pPr marL="3200400" marR="0" lvl="6" indent="-368300" algn="l">
              <a:lnSpc>
                <a:spcPct val="100000"/>
              </a:lnSpc>
              <a:spcBef>
                <a:spcPts val="600"/>
              </a:spcBef>
              <a:spcAft>
                <a:spcPts val="0"/>
              </a:spcAft>
              <a:buClr>
                <a:schemeClr val="dk1"/>
              </a:buClr>
              <a:buSzPts val="2200"/>
              <a:buFont typeface="Arial"/>
              <a:buChar char="•"/>
              <a:defRPr sz="3000" b="0" i="0" u="none" strike="noStrike" cap="none">
                <a:solidFill>
                  <a:schemeClr val="dk1"/>
                </a:solidFill>
                <a:latin typeface="Roboto"/>
                <a:ea typeface="Roboto"/>
                <a:cs typeface="Roboto"/>
                <a:sym typeface="Roboto"/>
              </a:defRPr>
            </a:lvl7pPr>
            <a:lvl8pPr marL="3657600" marR="0" lvl="7" indent="-368300" algn="l">
              <a:lnSpc>
                <a:spcPct val="100000"/>
              </a:lnSpc>
              <a:spcBef>
                <a:spcPts val="600"/>
              </a:spcBef>
              <a:spcAft>
                <a:spcPts val="0"/>
              </a:spcAft>
              <a:buClr>
                <a:schemeClr val="dk1"/>
              </a:buClr>
              <a:buSzPts val="2200"/>
              <a:buFont typeface="Arial"/>
              <a:buChar char="•"/>
              <a:defRPr sz="3000" b="0" i="0" u="none" strike="noStrike" cap="none">
                <a:solidFill>
                  <a:schemeClr val="dk1"/>
                </a:solidFill>
                <a:latin typeface="Roboto"/>
                <a:ea typeface="Roboto"/>
                <a:cs typeface="Roboto"/>
                <a:sym typeface="Roboto"/>
              </a:defRPr>
            </a:lvl8pPr>
            <a:lvl9pPr marL="4114800" marR="0" lvl="8" indent="-368300" algn="l">
              <a:lnSpc>
                <a:spcPct val="100000"/>
              </a:lnSpc>
              <a:spcBef>
                <a:spcPts val="600"/>
              </a:spcBef>
              <a:spcAft>
                <a:spcPts val="0"/>
              </a:spcAft>
              <a:buClr>
                <a:schemeClr val="dk1"/>
              </a:buClr>
              <a:buSzPts val="2200"/>
              <a:buFont typeface="Arial"/>
              <a:buChar char="•"/>
              <a:defRPr sz="30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ulti-use w/ Subtitle">
  <p:cSld name="Multi-use w/ Subtitle">
    <p:spTree>
      <p:nvGrpSpPr>
        <p:cNvPr id="1" name="Shape 56"/>
        <p:cNvGrpSpPr/>
        <p:nvPr/>
      </p:nvGrpSpPr>
      <p:grpSpPr>
        <a:xfrm>
          <a:off x="0" y="0"/>
          <a:ext cx="0" cy="0"/>
          <a:chOff x="0" y="0"/>
          <a:chExt cx="0" cy="0"/>
        </a:xfrm>
      </p:grpSpPr>
      <p:pic>
        <p:nvPicPr>
          <p:cNvPr id="57" name="Google Shape;57;p38"/>
          <p:cNvPicPr preferRelativeResize="0"/>
          <p:nvPr/>
        </p:nvPicPr>
        <p:blipFill rotWithShape="1">
          <a:blip r:embed="rId2">
            <a:alphaModFix/>
          </a:blip>
          <a:srcRect/>
          <a:stretch/>
        </p:blipFill>
        <p:spPr>
          <a:xfrm>
            <a:off x="0" y="9281160"/>
            <a:ext cx="13814394" cy="1005840"/>
          </a:xfrm>
          <a:prstGeom prst="rect">
            <a:avLst/>
          </a:prstGeom>
          <a:noFill/>
          <a:ln>
            <a:noFill/>
          </a:ln>
        </p:spPr>
      </p:pic>
      <p:sp>
        <p:nvSpPr>
          <p:cNvPr id="58" name="Google Shape;58;p38"/>
          <p:cNvSpPr txBox="1">
            <a:spLocks noGrp="1"/>
          </p:cNvSpPr>
          <p:nvPr>
            <p:ph type="title"/>
          </p:nvPr>
        </p:nvSpPr>
        <p:spPr>
          <a:xfrm>
            <a:off x="838200" y="914400"/>
            <a:ext cx="16611600" cy="835500"/>
          </a:xfrm>
          <a:prstGeom prst="rect">
            <a:avLst/>
          </a:prstGeom>
          <a:noFill/>
          <a:ln>
            <a:noFill/>
          </a:ln>
        </p:spPr>
        <p:txBody>
          <a:bodyPr spcFirstLastPara="1" wrap="square" lIns="0" tIns="182850" rIns="0" bIns="182850" anchor="t"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59" name="Google Shape;59;p38"/>
          <p:cNvSpPr txBox="1">
            <a:spLocks noGrp="1"/>
          </p:cNvSpPr>
          <p:nvPr>
            <p:ph type="body" idx="1"/>
          </p:nvPr>
        </p:nvSpPr>
        <p:spPr>
          <a:xfrm>
            <a:off x="838200" y="1645920"/>
            <a:ext cx="16611600" cy="615900"/>
          </a:xfrm>
          <a:prstGeom prst="rect">
            <a:avLst/>
          </a:prstGeom>
          <a:noFill/>
          <a:ln>
            <a:noFill/>
          </a:ln>
        </p:spPr>
        <p:txBody>
          <a:bodyPr spcFirstLastPara="1" wrap="square" lIns="0" tIns="54850" rIns="0" bIns="91400" anchor="t" anchorCtr="0">
            <a:noAutofit/>
          </a:bodyPr>
          <a:lstStyle>
            <a:lvl1pPr marL="457200" lvl="0" indent="-228600" algn="l">
              <a:lnSpc>
                <a:spcPct val="100000"/>
              </a:lnSpc>
              <a:spcBef>
                <a:spcPts val="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0"/>
              </a:spcBef>
              <a:spcAft>
                <a:spcPts val="0"/>
              </a:spcAft>
              <a:buSzPts val="2600"/>
              <a:buNone/>
              <a:defRPr sz="3200">
                <a:solidFill>
                  <a:schemeClr val="accent1"/>
                </a:solidFill>
              </a:defRPr>
            </a:lvl2pPr>
            <a:lvl3pPr marL="1371600" lvl="2" indent="-228600" algn="l">
              <a:lnSpc>
                <a:spcPct val="100000"/>
              </a:lnSpc>
              <a:spcBef>
                <a:spcPts val="0"/>
              </a:spcBef>
              <a:spcAft>
                <a:spcPts val="0"/>
              </a:spcAft>
              <a:buSzPts val="2600"/>
              <a:buNone/>
              <a:defRPr sz="3200">
                <a:solidFill>
                  <a:schemeClr val="accent1"/>
                </a:solidFill>
              </a:defRPr>
            </a:lvl3pPr>
            <a:lvl4pPr marL="1828800" lvl="3" indent="-228600" algn="l">
              <a:lnSpc>
                <a:spcPct val="100000"/>
              </a:lnSpc>
              <a:spcBef>
                <a:spcPts val="0"/>
              </a:spcBef>
              <a:spcAft>
                <a:spcPts val="0"/>
              </a:spcAft>
              <a:buSzPts val="2600"/>
              <a:buNone/>
              <a:defRPr sz="3200">
                <a:solidFill>
                  <a:schemeClr val="accent1"/>
                </a:solidFill>
              </a:defRPr>
            </a:lvl4pPr>
            <a:lvl5pPr marL="2286000" lvl="4" indent="-228600" algn="l">
              <a:lnSpc>
                <a:spcPct val="100000"/>
              </a:lnSpc>
              <a:spcBef>
                <a:spcPts val="0"/>
              </a:spcBef>
              <a:spcAft>
                <a:spcPts val="0"/>
              </a:spcAft>
              <a:buSzPts val="2600"/>
              <a:buNone/>
              <a:defRPr sz="3200">
                <a:solidFill>
                  <a:schemeClr val="accent1"/>
                </a:solidFill>
              </a:defRPr>
            </a:lvl5pPr>
            <a:lvl6pPr marL="2743200" lvl="5" indent="-457200" algn="l">
              <a:lnSpc>
                <a:spcPct val="100000"/>
              </a:lnSpc>
              <a:spcBef>
                <a:spcPts val="0"/>
              </a:spcBef>
              <a:spcAft>
                <a:spcPts val="0"/>
              </a:spcAft>
              <a:buClr>
                <a:schemeClr val="dk1"/>
              </a:buClr>
              <a:buSzPts val="3600"/>
              <a:buChar char="•"/>
              <a:defRPr/>
            </a:lvl6pPr>
            <a:lvl7pPr marL="3200400" lvl="6" indent="-457200" algn="l">
              <a:lnSpc>
                <a:spcPct val="100000"/>
              </a:lnSpc>
              <a:spcBef>
                <a:spcPts val="0"/>
              </a:spcBef>
              <a:spcAft>
                <a:spcPts val="0"/>
              </a:spcAft>
              <a:buClr>
                <a:schemeClr val="dk1"/>
              </a:buClr>
              <a:buSzPts val="3600"/>
              <a:buChar char="•"/>
              <a:defRPr/>
            </a:lvl7pPr>
            <a:lvl8pPr marL="3657600" lvl="7" indent="-457200" algn="l">
              <a:lnSpc>
                <a:spcPct val="100000"/>
              </a:lnSpc>
              <a:spcBef>
                <a:spcPts val="0"/>
              </a:spcBef>
              <a:spcAft>
                <a:spcPts val="0"/>
              </a:spcAft>
              <a:buClr>
                <a:schemeClr val="dk1"/>
              </a:buClr>
              <a:buSzPts val="3600"/>
              <a:buChar char="•"/>
              <a:defRPr/>
            </a:lvl8pPr>
            <a:lvl9pPr marL="4114800" lvl="8" indent="-457200" algn="l">
              <a:lnSpc>
                <a:spcPct val="100000"/>
              </a:lnSpc>
              <a:spcBef>
                <a:spcPts val="0"/>
              </a:spcBef>
              <a:spcAft>
                <a:spcPts val="0"/>
              </a:spcAft>
              <a:buClr>
                <a:schemeClr val="dk1"/>
              </a:buClr>
              <a:buSzPts val="3600"/>
              <a:buChar char="•"/>
              <a:defRPr/>
            </a:lvl9pPr>
          </a:lstStyle>
          <a:p>
            <a:endParaRPr/>
          </a:p>
        </p:txBody>
      </p:sp>
      <p:sp>
        <p:nvSpPr>
          <p:cNvPr id="60" name="Google Shape;60;p38"/>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cxnSp>
        <p:nvCxnSpPr>
          <p:cNvPr id="61" name="Google Shape;61;p38"/>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sp>
        <p:nvSpPr>
          <p:cNvPr id="62" name="Google Shape;62;p38"/>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
        <p:nvSpPr>
          <p:cNvPr id="63" name="Google Shape;63;p38"/>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 Column numbered (DARK)">
  <p:cSld name="1 Column numbered (DARK)">
    <p:spTree>
      <p:nvGrpSpPr>
        <p:cNvPr id="1" name="Shape 587"/>
        <p:cNvGrpSpPr/>
        <p:nvPr/>
      </p:nvGrpSpPr>
      <p:grpSpPr>
        <a:xfrm>
          <a:off x="0" y="0"/>
          <a:ext cx="0" cy="0"/>
          <a:chOff x="0" y="0"/>
          <a:chExt cx="0" cy="0"/>
        </a:xfrm>
      </p:grpSpPr>
      <p:sp>
        <p:nvSpPr>
          <p:cNvPr id="588" name="Google Shape;588;p99"/>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589" name="Google Shape;589;p99"/>
          <p:cNvSpPr txBox="1"/>
          <p:nvPr/>
        </p:nvSpPr>
        <p:spPr>
          <a:xfrm>
            <a:off x="14645720" y="9764242"/>
            <a:ext cx="28194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grpSp>
        <p:nvGrpSpPr>
          <p:cNvPr id="590" name="Google Shape;590;p99"/>
          <p:cNvGrpSpPr/>
          <p:nvPr/>
        </p:nvGrpSpPr>
        <p:grpSpPr>
          <a:xfrm>
            <a:off x="823007" y="9732846"/>
            <a:ext cx="1069508" cy="208223"/>
            <a:chOff x="382588" y="4784726"/>
            <a:chExt cx="896937" cy="174625"/>
          </a:xfrm>
        </p:grpSpPr>
        <p:sp>
          <p:nvSpPr>
            <p:cNvPr id="591" name="Google Shape;591;p99"/>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92" name="Google Shape;592;p99"/>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93" name="Google Shape;593;p99"/>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94" name="Google Shape;594;p99"/>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95" name="Google Shape;595;p99"/>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96" name="Google Shape;596;p99"/>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97" name="Google Shape;597;p99"/>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598" name="Google Shape;598;p99"/>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cxnSp>
        <p:nvCxnSpPr>
          <p:cNvPr id="599" name="Google Shape;599;p99"/>
          <p:cNvCxnSpPr/>
          <p:nvPr/>
        </p:nvCxnSpPr>
        <p:spPr>
          <a:xfrm>
            <a:off x="822960"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600" name="Google Shape;600;p99"/>
          <p:cNvSpPr txBox="1">
            <a:spLocks noGrp="1"/>
          </p:cNvSpPr>
          <p:nvPr>
            <p:ph type="title"/>
          </p:nvPr>
        </p:nvSpPr>
        <p:spPr>
          <a:xfrm>
            <a:off x="822960" y="925032"/>
            <a:ext cx="16641601" cy="8352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chemeClr val="lt1"/>
              </a:buClr>
              <a:buSzPts val="4600"/>
              <a:buFont typeface="Lato"/>
              <a:buNone/>
              <a:defRPr sz="46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601" name="Google Shape;601;p99"/>
          <p:cNvSpPr txBox="1">
            <a:spLocks noGrp="1"/>
          </p:cNvSpPr>
          <p:nvPr>
            <p:ph type="body" idx="1"/>
          </p:nvPr>
        </p:nvSpPr>
        <p:spPr>
          <a:xfrm>
            <a:off x="822960" y="1760430"/>
            <a:ext cx="16641601" cy="616200"/>
          </a:xfrm>
          <a:prstGeom prst="rect">
            <a:avLst/>
          </a:prstGeom>
          <a:noFill/>
          <a:ln>
            <a:noFill/>
          </a:ln>
        </p:spPr>
        <p:txBody>
          <a:bodyPr spcFirstLastPara="1" wrap="square" lIns="0" tIns="34300" rIns="137150" bIns="68550" anchor="t" anchorCtr="0">
            <a:noAutofit/>
          </a:bodyPr>
          <a:lstStyle>
            <a:lvl1pPr marL="457200" marR="0" lvl="0" indent="-228600" algn="l">
              <a:lnSpc>
                <a:spcPct val="100000"/>
              </a:lnSpc>
              <a:spcBef>
                <a:spcPts val="600"/>
              </a:spcBef>
              <a:spcAft>
                <a:spcPts val="0"/>
              </a:spcAft>
              <a:buClr>
                <a:schemeClr val="dk1"/>
              </a:buClr>
              <a:buSzPts val="2600"/>
              <a:buFont typeface="Arial"/>
              <a:buNone/>
              <a:defRPr sz="34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602" name="Google Shape;602;p99"/>
          <p:cNvSpPr txBox="1">
            <a:spLocks noGrp="1"/>
          </p:cNvSpPr>
          <p:nvPr>
            <p:ph type="body" idx="2"/>
          </p:nvPr>
        </p:nvSpPr>
        <p:spPr>
          <a:xfrm>
            <a:off x="822960" y="3206750"/>
            <a:ext cx="16641601" cy="4926600"/>
          </a:xfrm>
          <a:prstGeom prst="rect">
            <a:avLst/>
          </a:prstGeom>
          <a:noFill/>
          <a:ln>
            <a:noFill/>
          </a:ln>
        </p:spPr>
        <p:txBody>
          <a:bodyPr spcFirstLastPara="1" wrap="square" lIns="0" tIns="68550" rIns="137150" bIns="68550" anchor="t" anchorCtr="0">
            <a:noAutofit/>
          </a:bodyPr>
          <a:lstStyle>
            <a:lvl1pPr marL="457200" marR="0" lvl="0" indent="-457200" algn="l">
              <a:lnSpc>
                <a:spcPct val="100000"/>
              </a:lnSpc>
              <a:spcBef>
                <a:spcPts val="800"/>
              </a:spcBef>
              <a:spcAft>
                <a:spcPts val="0"/>
              </a:spcAft>
              <a:buClr>
                <a:srgbClr val="E6E6E6"/>
              </a:buClr>
              <a:buSzPts val="3600"/>
              <a:buFont typeface="Lato"/>
              <a:buAutoNum type="arabicPeriod"/>
              <a:defRPr sz="3600" b="0" i="0" u="none" strike="noStrike" cap="none">
                <a:solidFill>
                  <a:srgbClr val="B4B4B4"/>
                </a:solidFill>
                <a:latin typeface="Roboto"/>
                <a:ea typeface="Roboto"/>
                <a:cs typeface="Roboto"/>
                <a:sym typeface="Roboto"/>
              </a:defRPr>
            </a:lvl1pPr>
            <a:lvl2pPr marL="914400" marR="0" lvl="1" indent="-381000" algn="l">
              <a:lnSpc>
                <a:spcPct val="100000"/>
              </a:lnSpc>
              <a:spcBef>
                <a:spcPts val="600"/>
              </a:spcBef>
              <a:spcAft>
                <a:spcPts val="0"/>
              </a:spcAft>
              <a:buClr>
                <a:srgbClr val="E6E6E6"/>
              </a:buClr>
              <a:buSzPts val="2400"/>
              <a:buFont typeface="Lato"/>
              <a:buAutoNum type="alphaLcPeriod"/>
              <a:defRPr sz="3000" b="0" i="0" u="none" strike="noStrike" cap="none">
                <a:solidFill>
                  <a:srgbClr val="B4B4B4"/>
                </a:solidFill>
                <a:latin typeface="Roboto"/>
                <a:ea typeface="Roboto"/>
                <a:cs typeface="Roboto"/>
                <a:sym typeface="Roboto"/>
              </a:defRPr>
            </a:lvl2pPr>
            <a:lvl3pPr marL="1371600" marR="0" lvl="2" indent="-355600" algn="l">
              <a:lnSpc>
                <a:spcPct val="100000"/>
              </a:lnSpc>
              <a:spcBef>
                <a:spcPts val="400"/>
              </a:spcBef>
              <a:spcAft>
                <a:spcPts val="0"/>
              </a:spcAft>
              <a:buClr>
                <a:srgbClr val="E6E6E6"/>
              </a:buClr>
              <a:buSzPts val="2000"/>
              <a:buFont typeface="Lato"/>
              <a:buAutoNum type="romanLcPeriod"/>
              <a:defRPr sz="2400" b="0" i="0" u="none" strike="noStrike" cap="none">
                <a:solidFill>
                  <a:srgbClr val="B4B4B4"/>
                </a:solidFill>
                <a:latin typeface="Roboto"/>
                <a:ea typeface="Roboto"/>
                <a:cs typeface="Roboto"/>
                <a:sym typeface="Roboto"/>
              </a:defRPr>
            </a:lvl3pPr>
            <a:lvl4pPr marL="1828800" marR="0" lvl="3" indent="-355600" algn="l">
              <a:lnSpc>
                <a:spcPct val="100000"/>
              </a:lnSpc>
              <a:spcBef>
                <a:spcPts val="400"/>
              </a:spcBef>
              <a:spcAft>
                <a:spcPts val="0"/>
              </a:spcAft>
              <a:buClr>
                <a:srgbClr val="E6E6E6"/>
              </a:buClr>
              <a:buSzPts val="2000"/>
              <a:buFont typeface="Lato"/>
              <a:buAutoNum type="arabicPeriod"/>
              <a:defRPr sz="2400" b="0" i="0" u="none" strike="noStrike" cap="none">
                <a:solidFill>
                  <a:srgbClr val="B4B4B4"/>
                </a:solidFill>
                <a:latin typeface="Roboto"/>
                <a:ea typeface="Roboto"/>
                <a:cs typeface="Roboto"/>
                <a:sym typeface="Roboto"/>
              </a:defRPr>
            </a:lvl4pPr>
            <a:lvl5pPr marL="2286000" marR="0" lvl="4" indent="-355600" algn="l">
              <a:lnSpc>
                <a:spcPct val="100000"/>
              </a:lnSpc>
              <a:spcBef>
                <a:spcPts val="400"/>
              </a:spcBef>
              <a:spcAft>
                <a:spcPts val="0"/>
              </a:spcAft>
              <a:buClr>
                <a:srgbClr val="E6E6E6"/>
              </a:buClr>
              <a:buSzPts val="2000"/>
              <a:buFont typeface="Lato"/>
              <a:buAutoNum type="arabicPeriod"/>
              <a:defRPr sz="2400" b="0" i="0" u="none" strike="noStrike" cap="none">
                <a:solidFill>
                  <a:srgbClr val="B4B4B4"/>
                </a:solidFill>
                <a:latin typeface="Roboto"/>
                <a:ea typeface="Roboto"/>
                <a:cs typeface="Roboto"/>
                <a:sym typeface="Roboto"/>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Multi-use w/ Subtitle (DARK) 2">
  <p:cSld name="1_Multi-use w/ Subtitle (DARK)">
    <p:spTree>
      <p:nvGrpSpPr>
        <p:cNvPr id="1" name="Shape 603"/>
        <p:cNvGrpSpPr/>
        <p:nvPr/>
      </p:nvGrpSpPr>
      <p:grpSpPr>
        <a:xfrm>
          <a:off x="0" y="0"/>
          <a:ext cx="0" cy="0"/>
          <a:chOff x="0" y="0"/>
          <a:chExt cx="0" cy="0"/>
        </a:xfrm>
      </p:grpSpPr>
      <p:sp>
        <p:nvSpPr>
          <p:cNvPr id="604" name="Google Shape;604;p100"/>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B4B4B4"/>
              </a:buClr>
              <a:buSzPts val="1200"/>
              <a:buFont typeface="Roboto"/>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605" name="Google Shape;605;p100"/>
          <p:cNvSpPr txBox="1"/>
          <p:nvPr/>
        </p:nvSpPr>
        <p:spPr>
          <a:xfrm>
            <a:off x="14645720" y="9764242"/>
            <a:ext cx="28200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B4B4B4"/>
              </a:buClr>
              <a:buSzPts val="1200"/>
              <a:buFont typeface="Roboto"/>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chemeClr val="dk1"/>
              </a:solidFill>
              <a:latin typeface="Roboto"/>
              <a:ea typeface="Roboto"/>
              <a:cs typeface="Roboto"/>
              <a:sym typeface="Roboto"/>
            </a:endParaRPr>
          </a:p>
        </p:txBody>
      </p:sp>
      <p:grpSp>
        <p:nvGrpSpPr>
          <p:cNvPr id="606" name="Google Shape;606;p100"/>
          <p:cNvGrpSpPr/>
          <p:nvPr/>
        </p:nvGrpSpPr>
        <p:grpSpPr>
          <a:xfrm>
            <a:off x="822930" y="9731887"/>
            <a:ext cx="1069329" cy="208188"/>
            <a:chOff x="382588" y="4784726"/>
            <a:chExt cx="896937" cy="174625"/>
          </a:xfrm>
        </p:grpSpPr>
        <p:sp>
          <p:nvSpPr>
            <p:cNvPr id="607" name="Google Shape;607;p100"/>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608" name="Google Shape;608;p100"/>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609" name="Google Shape;609;p100"/>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610" name="Google Shape;610;p100"/>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611" name="Google Shape;611;p100"/>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612" name="Google Shape;612;p100"/>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613" name="Google Shape;613;p100"/>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sp>
          <p:nvSpPr>
            <p:cNvPr id="614" name="Google Shape;614;p100"/>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rgbClr val="20282E"/>
                </a:solidFill>
                <a:latin typeface="Roboto"/>
                <a:ea typeface="Roboto"/>
                <a:cs typeface="Roboto"/>
                <a:sym typeface="Roboto"/>
              </a:endParaRPr>
            </a:p>
          </p:txBody>
        </p:sp>
      </p:grpSp>
      <p:cxnSp>
        <p:nvCxnSpPr>
          <p:cNvPr id="615" name="Google Shape;615;p100"/>
          <p:cNvCxnSpPr/>
          <p:nvPr/>
        </p:nvCxnSpPr>
        <p:spPr>
          <a:xfrm>
            <a:off x="822960" y="824340"/>
            <a:ext cx="16642200" cy="0"/>
          </a:xfrm>
          <a:prstGeom prst="straightConnector1">
            <a:avLst/>
          </a:prstGeom>
          <a:noFill/>
          <a:ln w="9525" cap="flat" cmpd="sng">
            <a:solidFill>
              <a:srgbClr val="B4B4B4"/>
            </a:solidFill>
            <a:prstDash val="solid"/>
            <a:round/>
            <a:headEnd type="none" w="sm" len="sm"/>
            <a:tailEnd type="none" w="sm" len="sm"/>
          </a:ln>
        </p:spPr>
      </p:cxnSp>
      <p:sp>
        <p:nvSpPr>
          <p:cNvPr id="616" name="Google Shape;616;p100"/>
          <p:cNvSpPr txBox="1">
            <a:spLocks noGrp="1"/>
          </p:cNvSpPr>
          <p:nvPr>
            <p:ph type="title"/>
          </p:nvPr>
        </p:nvSpPr>
        <p:spPr>
          <a:xfrm>
            <a:off x="822960" y="925032"/>
            <a:ext cx="16642200" cy="835200"/>
          </a:xfrm>
          <a:prstGeom prst="rect">
            <a:avLst/>
          </a:prstGeom>
          <a:noFill/>
          <a:ln>
            <a:noFill/>
          </a:ln>
        </p:spPr>
        <p:txBody>
          <a:bodyPr spcFirstLastPara="1" wrap="square" lIns="137150" tIns="137150" rIns="137150" bIns="137150" anchor="b" anchorCtr="0">
            <a:noAutofit/>
          </a:bodyPr>
          <a:lstStyle>
            <a:lvl1pPr marR="0" lvl="0" algn="l" rtl="0">
              <a:lnSpc>
                <a:spcPct val="80000"/>
              </a:lnSpc>
              <a:spcBef>
                <a:spcPts val="0"/>
              </a:spcBef>
              <a:spcAft>
                <a:spcPts val="0"/>
              </a:spcAft>
              <a:buClr>
                <a:schemeClr val="lt1"/>
              </a:buClr>
              <a:buSzPts val="4600"/>
              <a:buFont typeface="Lato"/>
              <a:buNone/>
              <a:defRPr sz="44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617" name="Google Shape;617;p100"/>
          <p:cNvSpPr txBox="1">
            <a:spLocks noGrp="1"/>
          </p:cNvSpPr>
          <p:nvPr>
            <p:ph type="body" idx="1"/>
          </p:nvPr>
        </p:nvSpPr>
        <p:spPr>
          <a:xfrm>
            <a:off x="822960" y="1760430"/>
            <a:ext cx="16642200" cy="616200"/>
          </a:xfrm>
          <a:prstGeom prst="rect">
            <a:avLst/>
          </a:prstGeom>
          <a:noFill/>
          <a:ln>
            <a:noFill/>
          </a:ln>
        </p:spPr>
        <p:txBody>
          <a:bodyPr spcFirstLastPara="1" wrap="square" lIns="137150" tIns="137150" rIns="137150" bIns="137150" anchor="t" anchorCtr="0">
            <a:noAutofit/>
          </a:bodyPr>
          <a:lstStyle>
            <a:lvl1pPr marL="457200" marR="0" lvl="0" indent="-228600" algn="l">
              <a:lnSpc>
                <a:spcPct val="100000"/>
              </a:lnSpc>
              <a:spcBef>
                <a:spcPts val="600"/>
              </a:spcBef>
              <a:spcAft>
                <a:spcPts val="0"/>
              </a:spcAft>
              <a:buClr>
                <a:schemeClr val="dk1"/>
              </a:buClr>
              <a:buSzPts val="3400"/>
              <a:buFont typeface="Arial"/>
              <a:buNone/>
              <a:defRPr sz="32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dk1"/>
              </a:buClr>
              <a:buSzPts val="3400"/>
              <a:buFont typeface="Arial"/>
              <a:buNone/>
              <a:defRPr sz="32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dk1"/>
              </a:buClr>
              <a:buSzPts val="3400"/>
              <a:buFont typeface="Arial"/>
              <a:buNone/>
              <a:defRPr sz="32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dk1"/>
              </a:buClr>
              <a:buSzPts val="3400"/>
              <a:buFont typeface="Arial"/>
              <a:buNone/>
              <a:defRPr sz="32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dk1"/>
              </a:buClr>
              <a:buSzPts val="3400"/>
              <a:buFont typeface="Arial"/>
              <a:buNone/>
              <a:defRPr sz="3200" b="0" i="0" u="none" strike="noStrike" cap="none">
                <a:solidFill>
                  <a:schemeClr val="accent1"/>
                </a:solidFill>
                <a:latin typeface="Roboto Light"/>
                <a:ea typeface="Roboto Light"/>
                <a:cs typeface="Roboto Light"/>
                <a:sym typeface="Roboto Light"/>
              </a:defRPr>
            </a:lvl5pPr>
            <a:lvl6pPr marL="2743200" marR="0" lvl="5" indent="-444500" algn="l">
              <a:lnSpc>
                <a:spcPct val="100000"/>
              </a:lnSpc>
              <a:spcBef>
                <a:spcPts val="600"/>
              </a:spcBef>
              <a:spcAft>
                <a:spcPts val="0"/>
              </a:spcAft>
              <a:buClr>
                <a:schemeClr val="dk1"/>
              </a:buClr>
              <a:buSzPts val="3400"/>
              <a:buFont typeface="Arial"/>
              <a:buChar char="•"/>
              <a:defRPr sz="3200" b="0" i="0" u="none" strike="noStrike" cap="none">
                <a:solidFill>
                  <a:schemeClr val="dk1"/>
                </a:solidFill>
                <a:latin typeface="Roboto"/>
                <a:ea typeface="Roboto"/>
                <a:cs typeface="Roboto"/>
                <a:sym typeface="Roboto"/>
              </a:defRPr>
            </a:lvl6pPr>
            <a:lvl7pPr marL="3200400" marR="0" lvl="6" indent="-444500" algn="l">
              <a:lnSpc>
                <a:spcPct val="100000"/>
              </a:lnSpc>
              <a:spcBef>
                <a:spcPts val="600"/>
              </a:spcBef>
              <a:spcAft>
                <a:spcPts val="0"/>
              </a:spcAft>
              <a:buClr>
                <a:schemeClr val="dk1"/>
              </a:buClr>
              <a:buSzPts val="3400"/>
              <a:buFont typeface="Arial"/>
              <a:buChar char="•"/>
              <a:defRPr sz="3200" b="0" i="0" u="none" strike="noStrike" cap="none">
                <a:solidFill>
                  <a:schemeClr val="dk1"/>
                </a:solidFill>
                <a:latin typeface="Roboto"/>
                <a:ea typeface="Roboto"/>
                <a:cs typeface="Roboto"/>
                <a:sym typeface="Roboto"/>
              </a:defRPr>
            </a:lvl7pPr>
            <a:lvl8pPr marL="3657600" marR="0" lvl="7" indent="-444500" algn="l">
              <a:lnSpc>
                <a:spcPct val="100000"/>
              </a:lnSpc>
              <a:spcBef>
                <a:spcPts val="600"/>
              </a:spcBef>
              <a:spcAft>
                <a:spcPts val="0"/>
              </a:spcAft>
              <a:buClr>
                <a:schemeClr val="dk1"/>
              </a:buClr>
              <a:buSzPts val="3400"/>
              <a:buFont typeface="Arial"/>
              <a:buChar char="•"/>
              <a:defRPr sz="3200" b="0" i="0" u="none" strike="noStrike" cap="none">
                <a:solidFill>
                  <a:schemeClr val="dk1"/>
                </a:solidFill>
                <a:latin typeface="Roboto"/>
                <a:ea typeface="Roboto"/>
                <a:cs typeface="Roboto"/>
                <a:sym typeface="Roboto"/>
              </a:defRPr>
            </a:lvl8pPr>
            <a:lvl9pPr marL="4114800" marR="0" lvl="8" indent="-444500" algn="l">
              <a:lnSpc>
                <a:spcPct val="100000"/>
              </a:lnSpc>
              <a:spcBef>
                <a:spcPts val="600"/>
              </a:spcBef>
              <a:spcAft>
                <a:spcPts val="0"/>
              </a:spcAft>
              <a:buClr>
                <a:schemeClr val="dk1"/>
              </a:buClr>
              <a:buSzPts val="3400"/>
              <a:buFont typeface="Arial"/>
              <a:buChar char="•"/>
              <a:defRPr sz="32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 Column bullets (WHITE)">
  <p:cSld name="1 Column bullets (WHITE)">
    <p:spTree>
      <p:nvGrpSpPr>
        <p:cNvPr id="1" name="Shape 618"/>
        <p:cNvGrpSpPr/>
        <p:nvPr/>
      </p:nvGrpSpPr>
      <p:grpSpPr>
        <a:xfrm>
          <a:off x="0" y="0"/>
          <a:ext cx="0" cy="0"/>
          <a:chOff x="0" y="0"/>
          <a:chExt cx="0" cy="0"/>
        </a:xfrm>
      </p:grpSpPr>
      <p:sp>
        <p:nvSpPr>
          <p:cNvPr id="619" name="Google Shape;619;p101"/>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620" name="Google Shape;620;p101"/>
          <p:cNvSpPr txBox="1"/>
          <p:nvPr/>
        </p:nvSpPr>
        <p:spPr>
          <a:xfrm>
            <a:off x="14645720" y="9764242"/>
            <a:ext cx="28188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grpSp>
        <p:nvGrpSpPr>
          <p:cNvPr id="621" name="Google Shape;621;p101"/>
          <p:cNvGrpSpPr/>
          <p:nvPr/>
        </p:nvGrpSpPr>
        <p:grpSpPr>
          <a:xfrm>
            <a:off x="823007" y="9732846"/>
            <a:ext cx="1069508" cy="208223"/>
            <a:chOff x="382588" y="4784726"/>
            <a:chExt cx="896937" cy="174625"/>
          </a:xfrm>
        </p:grpSpPr>
        <p:sp>
          <p:nvSpPr>
            <p:cNvPr id="622" name="Google Shape;622;p101"/>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23" name="Google Shape;623;p101"/>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24" name="Google Shape;624;p101"/>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25" name="Google Shape;625;p101"/>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26" name="Google Shape;626;p101"/>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27" name="Google Shape;627;p101"/>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28" name="Google Shape;628;p101"/>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29" name="Google Shape;629;p101"/>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cxnSp>
        <p:nvCxnSpPr>
          <p:cNvPr id="630" name="Google Shape;630;p101"/>
          <p:cNvCxnSpPr/>
          <p:nvPr/>
        </p:nvCxnSpPr>
        <p:spPr>
          <a:xfrm>
            <a:off x="822960" y="824340"/>
            <a:ext cx="16642200" cy="0"/>
          </a:xfrm>
          <a:prstGeom prst="straightConnector1">
            <a:avLst/>
          </a:prstGeom>
          <a:noFill/>
          <a:ln w="9525" cap="flat" cmpd="sng">
            <a:solidFill>
              <a:srgbClr val="B4B4B4"/>
            </a:solidFill>
            <a:prstDash val="solid"/>
            <a:round/>
            <a:headEnd type="none" w="sm" len="sm"/>
            <a:tailEnd type="none" w="sm" len="sm"/>
          </a:ln>
        </p:spPr>
      </p:cxnSp>
      <p:sp>
        <p:nvSpPr>
          <p:cNvPr id="631" name="Google Shape;631;p101"/>
          <p:cNvSpPr txBox="1">
            <a:spLocks noGrp="1"/>
          </p:cNvSpPr>
          <p:nvPr>
            <p:ph type="title"/>
          </p:nvPr>
        </p:nvSpPr>
        <p:spPr>
          <a:xfrm>
            <a:off x="822960" y="925032"/>
            <a:ext cx="16642200" cy="8352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chemeClr val="dk1"/>
              </a:buClr>
              <a:buSzPts val="4600"/>
              <a:buFont typeface="Lato"/>
              <a:buNone/>
              <a:defRPr sz="46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632" name="Google Shape;632;p101"/>
          <p:cNvSpPr txBox="1">
            <a:spLocks noGrp="1"/>
          </p:cNvSpPr>
          <p:nvPr>
            <p:ph type="body" idx="1"/>
          </p:nvPr>
        </p:nvSpPr>
        <p:spPr>
          <a:xfrm>
            <a:off x="822960" y="1760430"/>
            <a:ext cx="16642200" cy="616200"/>
          </a:xfrm>
          <a:prstGeom prst="rect">
            <a:avLst/>
          </a:prstGeom>
          <a:noFill/>
          <a:ln>
            <a:noFill/>
          </a:ln>
        </p:spPr>
        <p:txBody>
          <a:bodyPr spcFirstLastPara="1" wrap="square" lIns="0" tIns="34300" rIns="137150" bIns="68550" anchor="t" anchorCtr="0">
            <a:noAutofit/>
          </a:bodyPr>
          <a:lstStyle>
            <a:lvl1pPr marL="457200" marR="0" lvl="0" indent="-228600" algn="l">
              <a:lnSpc>
                <a:spcPct val="100000"/>
              </a:lnSpc>
              <a:spcBef>
                <a:spcPts val="600"/>
              </a:spcBef>
              <a:spcAft>
                <a:spcPts val="0"/>
              </a:spcAft>
              <a:buClr>
                <a:schemeClr val="dk1"/>
              </a:buClr>
              <a:buSzPts val="2600"/>
              <a:buFont typeface="Arial"/>
              <a:buNone/>
              <a:defRPr sz="34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633" name="Google Shape;633;p101"/>
          <p:cNvSpPr txBox="1">
            <a:spLocks noGrp="1"/>
          </p:cNvSpPr>
          <p:nvPr>
            <p:ph type="body" idx="2"/>
          </p:nvPr>
        </p:nvSpPr>
        <p:spPr>
          <a:xfrm>
            <a:off x="822960" y="3206750"/>
            <a:ext cx="16642200" cy="4926600"/>
          </a:xfrm>
          <a:prstGeom prst="rect">
            <a:avLst/>
          </a:prstGeom>
          <a:noFill/>
          <a:ln>
            <a:noFill/>
          </a:ln>
        </p:spPr>
        <p:txBody>
          <a:bodyPr spcFirstLastPara="1" wrap="square" lIns="0" tIns="68550" rIns="137150" bIns="68550" anchor="t" anchorCtr="0">
            <a:noAutofit/>
          </a:bodyPr>
          <a:lstStyle>
            <a:lvl1pPr marL="457200" marR="0" lvl="0" indent="-406400" algn="l">
              <a:lnSpc>
                <a:spcPct val="100000"/>
              </a:lnSpc>
              <a:spcBef>
                <a:spcPts val="800"/>
              </a:spcBef>
              <a:spcAft>
                <a:spcPts val="0"/>
              </a:spcAft>
              <a:buClr>
                <a:srgbClr val="B4B4B4"/>
              </a:buClr>
              <a:buSzPts val="2800"/>
              <a:buFont typeface="Arial"/>
              <a:buChar char="•"/>
              <a:defRPr sz="3600" b="0" i="0" u="none" strike="noStrike" cap="none">
                <a:solidFill>
                  <a:schemeClr val="accent6"/>
                </a:solidFill>
                <a:latin typeface="Roboto"/>
                <a:ea typeface="Roboto"/>
                <a:cs typeface="Roboto"/>
                <a:sym typeface="Roboto"/>
              </a:defRPr>
            </a:lvl1pPr>
            <a:lvl2pPr marL="914400" marR="0" lvl="1" indent="-381000" algn="l">
              <a:lnSpc>
                <a:spcPct val="100000"/>
              </a:lnSpc>
              <a:spcBef>
                <a:spcPts val="600"/>
              </a:spcBef>
              <a:spcAft>
                <a:spcPts val="0"/>
              </a:spcAft>
              <a:buClr>
                <a:srgbClr val="B4B4B4"/>
              </a:buClr>
              <a:buSzPts val="2400"/>
              <a:buFont typeface="Arial"/>
              <a:buChar char="•"/>
              <a:defRPr sz="3000" b="0" i="0" u="none" strike="noStrike" cap="none">
                <a:solidFill>
                  <a:schemeClr val="accent6"/>
                </a:solidFill>
                <a:latin typeface="Roboto"/>
                <a:ea typeface="Roboto"/>
                <a:cs typeface="Roboto"/>
                <a:sym typeface="Roboto"/>
              </a:defRPr>
            </a:lvl2pPr>
            <a:lvl3pPr marL="1371600" marR="0" lvl="2" indent="-355600" algn="l">
              <a:lnSpc>
                <a:spcPct val="100000"/>
              </a:lnSpc>
              <a:spcBef>
                <a:spcPts val="400"/>
              </a:spcBef>
              <a:spcAft>
                <a:spcPts val="0"/>
              </a:spcAft>
              <a:buClr>
                <a:srgbClr val="B4B4B4"/>
              </a:buClr>
              <a:buSzPts val="2000"/>
              <a:buFont typeface="Arial"/>
              <a:buChar char="•"/>
              <a:defRPr sz="2400" b="0" i="0" u="none" strike="noStrike" cap="none">
                <a:solidFill>
                  <a:schemeClr val="accent6"/>
                </a:solidFill>
                <a:latin typeface="Roboto"/>
                <a:ea typeface="Roboto"/>
                <a:cs typeface="Roboto"/>
                <a:sym typeface="Roboto"/>
              </a:defRPr>
            </a:lvl3pPr>
            <a:lvl4pPr marL="1828800" marR="0" lvl="3" indent="-355600" algn="l">
              <a:lnSpc>
                <a:spcPct val="100000"/>
              </a:lnSpc>
              <a:spcBef>
                <a:spcPts val="400"/>
              </a:spcBef>
              <a:spcAft>
                <a:spcPts val="0"/>
              </a:spcAft>
              <a:buClr>
                <a:srgbClr val="B4B4B4"/>
              </a:buClr>
              <a:buSzPts val="2000"/>
              <a:buFont typeface="Arial"/>
              <a:buChar char="•"/>
              <a:defRPr sz="2400" b="0" i="0" u="none" strike="noStrike" cap="none">
                <a:solidFill>
                  <a:schemeClr val="accent6"/>
                </a:solidFill>
                <a:latin typeface="Roboto"/>
                <a:ea typeface="Roboto"/>
                <a:cs typeface="Roboto"/>
                <a:sym typeface="Roboto"/>
              </a:defRPr>
            </a:lvl4pPr>
            <a:lvl5pPr marL="2286000" marR="0" lvl="4" indent="-355600" algn="l">
              <a:lnSpc>
                <a:spcPct val="100000"/>
              </a:lnSpc>
              <a:spcBef>
                <a:spcPts val="400"/>
              </a:spcBef>
              <a:spcAft>
                <a:spcPts val="0"/>
              </a:spcAft>
              <a:buClr>
                <a:srgbClr val="B4B4B4"/>
              </a:buClr>
              <a:buSzPts val="2000"/>
              <a:buFont typeface="Arial"/>
              <a:buChar char="•"/>
              <a:defRPr sz="2400" b="0" i="0" u="none" strike="noStrike" cap="none">
                <a:solidFill>
                  <a:schemeClr val="accent6"/>
                </a:solidFill>
                <a:latin typeface="Roboto"/>
                <a:ea typeface="Roboto"/>
                <a:cs typeface="Roboto"/>
                <a:sym typeface="Roboto"/>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hank You (Dark)">
  <p:cSld name="Thank You (Dark)">
    <p:spTree>
      <p:nvGrpSpPr>
        <p:cNvPr id="1" name="Shape 634"/>
        <p:cNvGrpSpPr/>
        <p:nvPr/>
      </p:nvGrpSpPr>
      <p:grpSpPr>
        <a:xfrm>
          <a:off x="0" y="0"/>
          <a:ext cx="0" cy="0"/>
          <a:chOff x="0" y="0"/>
          <a:chExt cx="0" cy="0"/>
        </a:xfrm>
      </p:grpSpPr>
      <p:sp>
        <p:nvSpPr>
          <p:cNvPr id="635" name="Google Shape;635;p102"/>
          <p:cNvSpPr txBox="1"/>
          <p:nvPr/>
        </p:nvSpPr>
        <p:spPr>
          <a:xfrm>
            <a:off x="2476832" y="3742322"/>
            <a:ext cx="13334400" cy="1800600"/>
          </a:xfrm>
          <a:prstGeom prst="rect">
            <a:avLst/>
          </a:prstGeom>
          <a:noFill/>
          <a:ln>
            <a:noFill/>
          </a:ln>
        </p:spPr>
        <p:txBody>
          <a:bodyPr spcFirstLastPara="1" wrap="square" lIns="0" tIns="68550" rIns="137150" bIns="68550" anchor="t" anchorCtr="0">
            <a:noAutofit/>
          </a:bodyPr>
          <a:lstStyle/>
          <a:p>
            <a:pPr marL="0" marR="0" lvl="0" indent="0" algn="ctr" rtl="0">
              <a:lnSpc>
                <a:spcPct val="100000"/>
              </a:lnSpc>
              <a:spcBef>
                <a:spcPts val="0"/>
              </a:spcBef>
              <a:spcAft>
                <a:spcPts val="0"/>
              </a:spcAft>
              <a:buClr>
                <a:srgbClr val="E6E6E6"/>
              </a:buClr>
              <a:buSzPts val="10800"/>
              <a:buFont typeface="Lato Light"/>
              <a:buNone/>
            </a:pPr>
            <a:r>
              <a:rPr lang="en" sz="10800" b="0" i="0" u="none" strike="noStrike" cap="none">
                <a:solidFill>
                  <a:srgbClr val="B4B4B4"/>
                </a:solidFill>
                <a:latin typeface="Lato Light"/>
                <a:ea typeface="Lato Light"/>
                <a:cs typeface="Lato Light"/>
                <a:sym typeface="Lato Light"/>
              </a:rPr>
              <a:t>THANK YOU</a:t>
            </a:r>
            <a:endParaRPr sz="2200" b="0" i="0" u="none" strike="noStrike" cap="none">
              <a:solidFill>
                <a:srgbClr val="000000"/>
              </a:solidFill>
              <a:latin typeface="Arial"/>
              <a:ea typeface="Arial"/>
              <a:cs typeface="Arial"/>
              <a:sym typeface="Arial"/>
            </a:endParaRPr>
          </a:p>
        </p:txBody>
      </p:sp>
      <p:sp>
        <p:nvSpPr>
          <p:cNvPr id="636" name="Google Shape;636;p102"/>
          <p:cNvSpPr/>
          <p:nvPr/>
        </p:nvSpPr>
        <p:spPr>
          <a:xfrm>
            <a:off x="8115936" y="8429398"/>
            <a:ext cx="2056139" cy="411478"/>
          </a:xfrm>
          <a:custGeom>
            <a:avLst/>
            <a:gdLst/>
            <a:ahLst/>
            <a:cxnLst/>
            <a:rect l="l" t="t" r="r" b="b"/>
            <a:pathLst>
              <a:path w="7139" h="1428" extrusionOk="0">
                <a:moveTo>
                  <a:pt x="6157" y="323"/>
                </a:moveTo>
                <a:cubicBezTo>
                  <a:pt x="6087" y="323"/>
                  <a:pt x="6019" y="333"/>
                  <a:pt x="5952" y="352"/>
                </a:cubicBezTo>
                <a:cubicBezTo>
                  <a:pt x="5921" y="360"/>
                  <a:pt x="5891" y="372"/>
                  <a:pt x="5863" y="386"/>
                </a:cubicBezTo>
                <a:cubicBezTo>
                  <a:pt x="5858" y="377"/>
                  <a:pt x="5851" y="370"/>
                  <a:pt x="5844" y="362"/>
                </a:cubicBezTo>
                <a:cubicBezTo>
                  <a:pt x="5818" y="336"/>
                  <a:pt x="5787" y="323"/>
                  <a:pt x="5750" y="323"/>
                </a:cubicBezTo>
                <a:lnTo>
                  <a:pt x="5610" y="323"/>
                </a:lnTo>
                <a:lnTo>
                  <a:pt x="5610" y="1416"/>
                </a:lnTo>
                <a:lnTo>
                  <a:pt x="5883" y="1416"/>
                </a:lnTo>
                <a:lnTo>
                  <a:pt x="5883" y="848"/>
                </a:lnTo>
                <a:cubicBezTo>
                  <a:pt x="5883" y="738"/>
                  <a:pt x="5901" y="696"/>
                  <a:pt x="5938" y="657"/>
                </a:cubicBezTo>
                <a:cubicBezTo>
                  <a:pt x="5975" y="619"/>
                  <a:pt x="6030" y="600"/>
                  <a:pt x="6105" y="600"/>
                </a:cubicBezTo>
                <a:lnTo>
                  <a:pt x="6223" y="600"/>
                </a:lnTo>
                <a:lnTo>
                  <a:pt x="6223" y="322"/>
                </a:lnTo>
                <a:lnTo>
                  <a:pt x="6157" y="322"/>
                </a:lnTo>
                <a:lnTo>
                  <a:pt x="6157" y="323"/>
                </a:lnTo>
                <a:close/>
                <a:moveTo>
                  <a:pt x="1033" y="0"/>
                </a:moveTo>
                <a:lnTo>
                  <a:pt x="1033" y="1281"/>
                </a:lnTo>
                <a:cubicBezTo>
                  <a:pt x="1033" y="1319"/>
                  <a:pt x="1046" y="1351"/>
                  <a:pt x="1072" y="1377"/>
                </a:cubicBezTo>
                <a:cubicBezTo>
                  <a:pt x="1098" y="1403"/>
                  <a:pt x="1129" y="1416"/>
                  <a:pt x="1166" y="1416"/>
                </a:cubicBezTo>
                <a:lnTo>
                  <a:pt x="1307" y="1416"/>
                </a:lnTo>
                <a:lnTo>
                  <a:pt x="1307" y="135"/>
                </a:lnTo>
                <a:cubicBezTo>
                  <a:pt x="1307" y="97"/>
                  <a:pt x="1294" y="64"/>
                  <a:pt x="1268" y="38"/>
                </a:cubicBezTo>
                <a:cubicBezTo>
                  <a:pt x="1241" y="12"/>
                  <a:pt x="1209" y="0"/>
                  <a:pt x="1174" y="0"/>
                </a:cubicBezTo>
                <a:lnTo>
                  <a:pt x="1033" y="0"/>
                </a:lnTo>
                <a:close/>
                <a:moveTo>
                  <a:pt x="2102" y="866"/>
                </a:moveTo>
                <a:cubicBezTo>
                  <a:pt x="2102" y="715"/>
                  <a:pt x="2051" y="535"/>
                  <a:pt x="1889" y="535"/>
                </a:cubicBezTo>
                <a:cubicBezTo>
                  <a:pt x="1727" y="535"/>
                  <a:pt x="1677" y="715"/>
                  <a:pt x="1677" y="866"/>
                </a:cubicBezTo>
                <a:cubicBezTo>
                  <a:pt x="1677" y="1017"/>
                  <a:pt x="1726" y="1194"/>
                  <a:pt x="1889" y="1194"/>
                </a:cubicBezTo>
                <a:cubicBezTo>
                  <a:pt x="2051" y="1194"/>
                  <a:pt x="2102" y="1016"/>
                  <a:pt x="2102" y="866"/>
                </a:cubicBezTo>
                <a:close/>
                <a:moveTo>
                  <a:pt x="2367" y="862"/>
                </a:moveTo>
                <a:cubicBezTo>
                  <a:pt x="2367" y="1215"/>
                  <a:pt x="2196" y="1427"/>
                  <a:pt x="1889" y="1427"/>
                </a:cubicBezTo>
                <a:cubicBezTo>
                  <a:pt x="1574" y="1427"/>
                  <a:pt x="1411" y="1215"/>
                  <a:pt x="1411" y="862"/>
                </a:cubicBezTo>
                <a:cubicBezTo>
                  <a:pt x="1411" y="509"/>
                  <a:pt x="1574" y="296"/>
                  <a:pt x="1889" y="296"/>
                </a:cubicBezTo>
                <a:cubicBezTo>
                  <a:pt x="2196" y="296"/>
                  <a:pt x="2367" y="509"/>
                  <a:pt x="2367" y="862"/>
                </a:cubicBezTo>
                <a:close/>
                <a:moveTo>
                  <a:pt x="265" y="866"/>
                </a:moveTo>
                <a:cubicBezTo>
                  <a:pt x="265" y="715"/>
                  <a:pt x="314" y="535"/>
                  <a:pt x="476" y="535"/>
                </a:cubicBezTo>
                <a:cubicBezTo>
                  <a:pt x="560" y="535"/>
                  <a:pt x="614" y="584"/>
                  <a:pt x="648" y="652"/>
                </a:cubicBezTo>
                <a:lnTo>
                  <a:pt x="932" y="652"/>
                </a:lnTo>
                <a:cubicBezTo>
                  <a:pt x="875" y="426"/>
                  <a:pt x="718" y="296"/>
                  <a:pt x="477" y="296"/>
                </a:cubicBezTo>
                <a:cubicBezTo>
                  <a:pt x="163" y="296"/>
                  <a:pt x="0" y="509"/>
                  <a:pt x="0" y="862"/>
                </a:cubicBezTo>
                <a:cubicBezTo>
                  <a:pt x="0" y="1215"/>
                  <a:pt x="163" y="1427"/>
                  <a:pt x="477" y="1427"/>
                </a:cubicBezTo>
                <a:cubicBezTo>
                  <a:pt x="718" y="1427"/>
                  <a:pt x="875" y="1297"/>
                  <a:pt x="932" y="1072"/>
                </a:cubicBezTo>
                <a:lnTo>
                  <a:pt x="746" y="1072"/>
                </a:lnTo>
                <a:cubicBezTo>
                  <a:pt x="746" y="1072"/>
                  <a:pt x="696" y="1073"/>
                  <a:pt x="667" y="1101"/>
                </a:cubicBezTo>
                <a:cubicBezTo>
                  <a:pt x="618" y="1150"/>
                  <a:pt x="578" y="1194"/>
                  <a:pt x="476" y="1194"/>
                </a:cubicBezTo>
                <a:cubicBezTo>
                  <a:pt x="314" y="1194"/>
                  <a:pt x="265" y="1016"/>
                  <a:pt x="265" y="866"/>
                </a:cubicBezTo>
                <a:close/>
                <a:moveTo>
                  <a:pt x="3243" y="321"/>
                </a:moveTo>
                <a:lnTo>
                  <a:pt x="3107" y="321"/>
                </a:lnTo>
                <a:lnTo>
                  <a:pt x="3107" y="1007"/>
                </a:lnTo>
                <a:cubicBezTo>
                  <a:pt x="3107" y="1072"/>
                  <a:pt x="3088" y="1120"/>
                  <a:pt x="3050" y="1150"/>
                </a:cubicBezTo>
                <a:cubicBezTo>
                  <a:pt x="3013" y="1180"/>
                  <a:pt x="2971" y="1195"/>
                  <a:pt x="2923" y="1195"/>
                </a:cubicBezTo>
                <a:cubicBezTo>
                  <a:pt x="2877" y="1195"/>
                  <a:pt x="2833" y="1180"/>
                  <a:pt x="2796" y="1150"/>
                </a:cubicBezTo>
                <a:cubicBezTo>
                  <a:pt x="2758" y="1119"/>
                  <a:pt x="2739" y="1072"/>
                  <a:pt x="2739" y="1007"/>
                </a:cubicBezTo>
                <a:lnTo>
                  <a:pt x="2739" y="461"/>
                </a:lnTo>
                <a:cubicBezTo>
                  <a:pt x="2739" y="423"/>
                  <a:pt x="2728" y="390"/>
                  <a:pt x="2703" y="362"/>
                </a:cubicBezTo>
                <a:cubicBezTo>
                  <a:pt x="2678" y="335"/>
                  <a:pt x="2647" y="321"/>
                  <a:pt x="2608" y="321"/>
                </a:cubicBezTo>
                <a:lnTo>
                  <a:pt x="2471" y="321"/>
                </a:lnTo>
                <a:lnTo>
                  <a:pt x="2471" y="956"/>
                </a:lnTo>
                <a:cubicBezTo>
                  <a:pt x="2471" y="1150"/>
                  <a:pt x="2522" y="1269"/>
                  <a:pt x="2615" y="1335"/>
                </a:cubicBezTo>
                <a:cubicBezTo>
                  <a:pt x="2707" y="1402"/>
                  <a:pt x="2809" y="1425"/>
                  <a:pt x="2924" y="1425"/>
                </a:cubicBezTo>
                <a:cubicBezTo>
                  <a:pt x="3038" y="1425"/>
                  <a:pt x="3141" y="1402"/>
                  <a:pt x="3233" y="1335"/>
                </a:cubicBezTo>
                <a:cubicBezTo>
                  <a:pt x="3326" y="1268"/>
                  <a:pt x="3378" y="1148"/>
                  <a:pt x="3378" y="956"/>
                </a:cubicBezTo>
                <a:lnTo>
                  <a:pt x="3378" y="460"/>
                </a:lnTo>
                <a:cubicBezTo>
                  <a:pt x="3377" y="423"/>
                  <a:pt x="3364" y="390"/>
                  <a:pt x="3339" y="362"/>
                </a:cubicBezTo>
                <a:cubicBezTo>
                  <a:pt x="3314" y="335"/>
                  <a:pt x="3283" y="321"/>
                  <a:pt x="3243" y="321"/>
                </a:cubicBezTo>
                <a:close/>
                <a:moveTo>
                  <a:pt x="4323" y="0"/>
                </a:moveTo>
                <a:lnTo>
                  <a:pt x="4185" y="0"/>
                </a:lnTo>
                <a:lnTo>
                  <a:pt x="4185" y="406"/>
                </a:lnTo>
                <a:cubicBezTo>
                  <a:pt x="4144" y="366"/>
                  <a:pt x="4057" y="296"/>
                  <a:pt x="3924" y="296"/>
                </a:cubicBezTo>
                <a:cubicBezTo>
                  <a:pt x="3645" y="296"/>
                  <a:pt x="3486" y="509"/>
                  <a:pt x="3486" y="861"/>
                </a:cubicBezTo>
                <a:cubicBezTo>
                  <a:pt x="3486" y="1214"/>
                  <a:pt x="3650" y="1426"/>
                  <a:pt x="3969" y="1426"/>
                </a:cubicBezTo>
                <a:cubicBezTo>
                  <a:pt x="4281" y="1426"/>
                  <a:pt x="4454" y="1217"/>
                  <a:pt x="4455" y="866"/>
                </a:cubicBezTo>
                <a:lnTo>
                  <a:pt x="4455" y="133"/>
                </a:lnTo>
                <a:cubicBezTo>
                  <a:pt x="4455" y="97"/>
                  <a:pt x="4442" y="64"/>
                  <a:pt x="4416" y="38"/>
                </a:cubicBezTo>
                <a:cubicBezTo>
                  <a:pt x="4391" y="12"/>
                  <a:pt x="4359" y="0"/>
                  <a:pt x="4323" y="0"/>
                </a:cubicBezTo>
                <a:close/>
                <a:moveTo>
                  <a:pt x="3753" y="866"/>
                </a:moveTo>
                <a:cubicBezTo>
                  <a:pt x="3753" y="715"/>
                  <a:pt x="3803" y="535"/>
                  <a:pt x="3968" y="535"/>
                </a:cubicBezTo>
                <a:cubicBezTo>
                  <a:pt x="4132" y="535"/>
                  <a:pt x="4184" y="713"/>
                  <a:pt x="4185" y="862"/>
                </a:cubicBezTo>
                <a:lnTo>
                  <a:pt x="4185" y="866"/>
                </a:lnTo>
                <a:cubicBezTo>
                  <a:pt x="4185" y="1017"/>
                  <a:pt x="4132" y="1194"/>
                  <a:pt x="3968" y="1194"/>
                </a:cubicBezTo>
                <a:cubicBezTo>
                  <a:pt x="3803" y="1194"/>
                  <a:pt x="3753" y="1016"/>
                  <a:pt x="3753" y="866"/>
                </a:cubicBezTo>
                <a:close/>
                <a:moveTo>
                  <a:pt x="5510" y="799"/>
                </a:moveTo>
                <a:cubicBezTo>
                  <a:pt x="5510" y="822"/>
                  <a:pt x="5506" y="843"/>
                  <a:pt x="5496" y="862"/>
                </a:cubicBezTo>
                <a:cubicBezTo>
                  <a:pt x="5491" y="874"/>
                  <a:pt x="5482" y="886"/>
                  <a:pt x="5474" y="896"/>
                </a:cubicBezTo>
                <a:cubicBezTo>
                  <a:pt x="5449" y="923"/>
                  <a:pt x="5419" y="937"/>
                  <a:pt x="5382" y="937"/>
                </a:cubicBezTo>
                <a:lnTo>
                  <a:pt x="4827" y="937"/>
                </a:lnTo>
                <a:cubicBezTo>
                  <a:pt x="4833" y="1068"/>
                  <a:pt x="4897" y="1194"/>
                  <a:pt x="5034" y="1194"/>
                </a:cubicBezTo>
                <a:cubicBezTo>
                  <a:pt x="5136" y="1194"/>
                  <a:pt x="5176" y="1148"/>
                  <a:pt x="5224" y="1100"/>
                </a:cubicBezTo>
                <a:cubicBezTo>
                  <a:pt x="5252" y="1072"/>
                  <a:pt x="5302" y="1071"/>
                  <a:pt x="5302" y="1071"/>
                </a:cubicBezTo>
                <a:lnTo>
                  <a:pt x="5488" y="1071"/>
                </a:lnTo>
                <a:cubicBezTo>
                  <a:pt x="5430" y="1295"/>
                  <a:pt x="5274" y="1426"/>
                  <a:pt x="5033" y="1426"/>
                </a:cubicBezTo>
                <a:cubicBezTo>
                  <a:pt x="4719" y="1426"/>
                  <a:pt x="4556" y="1214"/>
                  <a:pt x="4556" y="861"/>
                </a:cubicBezTo>
                <a:cubicBezTo>
                  <a:pt x="4556" y="508"/>
                  <a:pt x="4719" y="295"/>
                  <a:pt x="5033" y="295"/>
                </a:cubicBezTo>
                <a:cubicBezTo>
                  <a:pt x="5274" y="295"/>
                  <a:pt x="5430" y="425"/>
                  <a:pt x="5488" y="651"/>
                </a:cubicBezTo>
                <a:cubicBezTo>
                  <a:pt x="5498" y="691"/>
                  <a:pt x="5505" y="734"/>
                  <a:pt x="5508" y="780"/>
                </a:cubicBezTo>
                <a:lnTo>
                  <a:pt x="5510" y="799"/>
                </a:lnTo>
                <a:close/>
                <a:moveTo>
                  <a:pt x="4839" y="725"/>
                </a:moveTo>
                <a:lnTo>
                  <a:pt x="5233" y="725"/>
                </a:lnTo>
                <a:cubicBezTo>
                  <a:pt x="5232" y="623"/>
                  <a:pt x="5145" y="535"/>
                  <a:pt x="5035" y="535"/>
                </a:cubicBezTo>
                <a:cubicBezTo>
                  <a:pt x="4922" y="535"/>
                  <a:pt x="4847" y="623"/>
                  <a:pt x="4839" y="725"/>
                </a:cubicBezTo>
                <a:close/>
                <a:moveTo>
                  <a:pt x="7138" y="600"/>
                </a:moveTo>
                <a:cubicBezTo>
                  <a:pt x="7138" y="503"/>
                  <a:pt x="7100" y="427"/>
                  <a:pt x="7024" y="373"/>
                </a:cubicBezTo>
                <a:cubicBezTo>
                  <a:pt x="6952" y="322"/>
                  <a:pt x="6842" y="296"/>
                  <a:pt x="6697" y="296"/>
                </a:cubicBezTo>
                <a:cubicBezTo>
                  <a:pt x="6566" y="296"/>
                  <a:pt x="6467" y="328"/>
                  <a:pt x="6397" y="389"/>
                </a:cubicBezTo>
                <a:cubicBezTo>
                  <a:pt x="6334" y="443"/>
                  <a:pt x="6296" y="517"/>
                  <a:pt x="6286" y="600"/>
                </a:cubicBezTo>
                <a:lnTo>
                  <a:pt x="6547" y="600"/>
                </a:lnTo>
                <a:cubicBezTo>
                  <a:pt x="6560" y="566"/>
                  <a:pt x="6583" y="545"/>
                  <a:pt x="6611" y="534"/>
                </a:cubicBezTo>
                <a:cubicBezTo>
                  <a:pt x="6639" y="523"/>
                  <a:pt x="6672" y="518"/>
                  <a:pt x="6708" y="518"/>
                </a:cubicBezTo>
                <a:cubicBezTo>
                  <a:pt x="6753" y="518"/>
                  <a:pt x="6786" y="524"/>
                  <a:pt x="6819" y="536"/>
                </a:cubicBezTo>
                <a:cubicBezTo>
                  <a:pt x="6859" y="550"/>
                  <a:pt x="6879" y="575"/>
                  <a:pt x="6879" y="615"/>
                </a:cubicBezTo>
                <a:cubicBezTo>
                  <a:pt x="6879" y="658"/>
                  <a:pt x="6822" y="699"/>
                  <a:pt x="6708" y="714"/>
                </a:cubicBezTo>
                <a:cubicBezTo>
                  <a:pt x="6571" y="732"/>
                  <a:pt x="6462" y="748"/>
                  <a:pt x="6362" y="823"/>
                </a:cubicBezTo>
                <a:cubicBezTo>
                  <a:pt x="6299" y="872"/>
                  <a:pt x="6259" y="962"/>
                  <a:pt x="6259" y="1075"/>
                </a:cubicBezTo>
                <a:cubicBezTo>
                  <a:pt x="6259" y="1196"/>
                  <a:pt x="6294" y="1282"/>
                  <a:pt x="6363" y="1335"/>
                </a:cubicBezTo>
                <a:cubicBezTo>
                  <a:pt x="6425" y="1384"/>
                  <a:pt x="6525" y="1425"/>
                  <a:pt x="6688" y="1425"/>
                </a:cubicBezTo>
                <a:cubicBezTo>
                  <a:pt x="6834" y="1425"/>
                  <a:pt x="6943" y="1391"/>
                  <a:pt x="7016" y="1341"/>
                </a:cubicBezTo>
                <a:cubicBezTo>
                  <a:pt x="7091" y="1287"/>
                  <a:pt x="7133" y="1225"/>
                  <a:pt x="7135" y="1111"/>
                </a:cubicBezTo>
                <a:lnTo>
                  <a:pt x="7135" y="600"/>
                </a:lnTo>
                <a:lnTo>
                  <a:pt x="7138" y="600"/>
                </a:lnTo>
                <a:close/>
                <a:moveTo>
                  <a:pt x="6672" y="1195"/>
                </a:moveTo>
                <a:cubicBezTo>
                  <a:pt x="6649" y="1195"/>
                  <a:pt x="6579" y="1190"/>
                  <a:pt x="6548" y="1159"/>
                </a:cubicBezTo>
                <a:cubicBezTo>
                  <a:pt x="6527" y="1138"/>
                  <a:pt x="6512" y="1115"/>
                  <a:pt x="6512" y="1075"/>
                </a:cubicBezTo>
                <a:cubicBezTo>
                  <a:pt x="6512" y="1046"/>
                  <a:pt x="6522" y="1018"/>
                  <a:pt x="6539" y="999"/>
                </a:cubicBezTo>
                <a:cubicBezTo>
                  <a:pt x="6578" y="957"/>
                  <a:pt x="6620" y="951"/>
                  <a:pt x="6711" y="930"/>
                </a:cubicBezTo>
                <a:cubicBezTo>
                  <a:pt x="6771" y="916"/>
                  <a:pt x="6845" y="894"/>
                  <a:pt x="6883" y="871"/>
                </a:cubicBezTo>
                <a:lnTo>
                  <a:pt x="6883" y="953"/>
                </a:lnTo>
                <a:cubicBezTo>
                  <a:pt x="6884" y="1028"/>
                  <a:pt x="6886" y="1089"/>
                  <a:pt x="6844" y="1131"/>
                </a:cubicBezTo>
                <a:cubicBezTo>
                  <a:pt x="6802" y="1173"/>
                  <a:pt x="6744" y="1195"/>
                  <a:pt x="6672" y="1195"/>
                </a:cubicBezTo>
                <a:close/>
              </a:path>
            </a:pathLst>
          </a:custGeom>
          <a:solidFill>
            <a:schemeClr val="lt1"/>
          </a:solidFill>
          <a:ln>
            <a:noFill/>
          </a:ln>
        </p:spPr>
        <p:txBody>
          <a:bodyPr spcFirstLastPara="1" wrap="square" lIns="137150" tIns="68550" rIns="137150" bIns="6855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tatement &amp; Quotes (DARK) 1">
  <p:cSld name="1_Statement &amp; Quotes (DARK)">
    <p:spTree>
      <p:nvGrpSpPr>
        <p:cNvPr id="1" name="Shape 637"/>
        <p:cNvGrpSpPr/>
        <p:nvPr/>
      </p:nvGrpSpPr>
      <p:grpSpPr>
        <a:xfrm>
          <a:off x="0" y="0"/>
          <a:ext cx="0" cy="0"/>
          <a:chOff x="0" y="0"/>
          <a:chExt cx="0" cy="0"/>
        </a:xfrm>
      </p:grpSpPr>
      <p:cxnSp>
        <p:nvCxnSpPr>
          <p:cNvPr id="638" name="Google Shape;638;p103"/>
          <p:cNvCxnSpPr/>
          <p:nvPr/>
        </p:nvCxnSpPr>
        <p:spPr>
          <a:xfrm flipH="1">
            <a:off x="5551768" y="1271936"/>
            <a:ext cx="7184400" cy="7184400"/>
          </a:xfrm>
          <a:prstGeom prst="straightConnector1">
            <a:avLst/>
          </a:prstGeom>
          <a:noFill/>
          <a:ln w="9525" cap="flat" cmpd="sng">
            <a:solidFill>
              <a:srgbClr val="B4B4B4"/>
            </a:solidFill>
            <a:prstDash val="solid"/>
            <a:round/>
            <a:headEnd type="none" w="sm" len="sm"/>
            <a:tailEnd type="none" w="sm" len="sm"/>
          </a:ln>
        </p:spPr>
      </p:cxnSp>
      <p:sp>
        <p:nvSpPr>
          <p:cNvPr id="639" name="Google Shape;639;p103"/>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640" name="Google Shape;640;p103"/>
          <p:cNvSpPr txBox="1"/>
          <p:nvPr/>
        </p:nvSpPr>
        <p:spPr>
          <a:xfrm>
            <a:off x="14645720" y="9764242"/>
            <a:ext cx="28200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sp>
        <p:nvSpPr>
          <p:cNvPr id="641" name="Google Shape;641;p103"/>
          <p:cNvSpPr txBox="1">
            <a:spLocks noGrp="1"/>
          </p:cNvSpPr>
          <p:nvPr>
            <p:ph type="body" idx="1"/>
          </p:nvPr>
        </p:nvSpPr>
        <p:spPr>
          <a:xfrm>
            <a:off x="1289182" y="3278286"/>
            <a:ext cx="15773400" cy="3171600"/>
          </a:xfrm>
          <a:prstGeom prst="rect">
            <a:avLst/>
          </a:prstGeom>
          <a:solidFill>
            <a:schemeClr val="dk1"/>
          </a:solidFill>
          <a:ln>
            <a:noFill/>
          </a:ln>
        </p:spPr>
        <p:txBody>
          <a:bodyPr spcFirstLastPara="1" wrap="square" lIns="137150" tIns="137150" rIns="137150" bIns="137150" anchor="ctr" anchorCtr="0">
            <a:noAutofit/>
          </a:bodyPr>
          <a:lstStyle>
            <a:lvl1pPr marL="457200" marR="0" lvl="0" indent="-228600" algn="ctr">
              <a:lnSpc>
                <a:spcPct val="90000"/>
              </a:lnSpc>
              <a:spcBef>
                <a:spcPts val="1200"/>
              </a:spcBef>
              <a:spcAft>
                <a:spcPts val="0"/>
              </a:spcAft>
              <a:buClr>
                <a:schemeClr val="dk1"/>
              </a:buClr>
              <a:buSzPts val="6400"/>
              <a:buFont typeface="Arial"/>
              <a:buNone/>
              <a:defRPr sz="6400" b="0" i="0" u="none" strike="noStrike" cap="none">
                <a:solidFill>
                  <a:schemeClr val="lt1"/>
                </a:solidFill>
                <a:latin typeface="Lato Light"/>
                <a:ea typeface="Lato Light"/>
                <a:cs typeface="Lato Light"/>
                <a:sym typeface="Lato Light"/>
              </a:defRPr>
            </a:lvl1pPr>
            <a:lvl2pPr marL="914400" marR="0" lvl="1" indent="-406400" algn="l">
              <a:lnSpc>
                <a:spcPct val="100000"/>
              </a:lnSpc>
              <a:spcBef>
                <a:spcPts val="800"/>
              </a:spcBef>
              <a:spcAft>
                <a:spcPts val="0"/>
              </a:spcAft>
              <a:buClr>
                <a:schemeClr val="dk1"/>
              </a:buClr>
              <a:buSzPts val="2800"/>
              <a:buFont typeface="Arial"/>
              <a:buChar char="•"/>
              <a:defRPr sz="3600" b="0" i="0" u="none" strike="noStrike" cap="none">
                <a:solidFill>
                  <a:srgbClr val="595B59"/>
                </a:solidFill>
                <a:latin typeface="Roboto Light"/>
                <a:ea typeface="Roboto Light"/>
                <a:cs typeface="Roboto Light"/>
                <a:sym typeface="Roboto Light"/>
              </a:defRPr>
            </a:lvl2pPr>
            <a:lvl3pPr marL="1371600" marR="0" lvl="2" indent="-406400" algn="l">
              <a:lnSpc>
                <a:spcPct val="100000"/>
              </a:lnSpc>
              <a:spcBef>
                <a:spcPts val="800"/>
              </a:spcBef>
              <a:spcAft>
                <a:spcPts val="0"/>
              </a:spcAft>
              <a:buClr>
                <a:schemeClr val="dk1"/>
              </a:buClr>
              <a:buSzPts val="2800"/>
              <a:buFont typeface="Arial"/>
              <a:buChar char="•"/>
              <a:defRPr sz="3600" b="0" i="0" u="none" strike="noStrike" cap="none">
                <a:solidFill>
                  <a:srgbClr val="595B59"/>
                </a:solidFill>
                <a:latin typeface="Roboto Light"/>
                <a:ea typeface="Roboto Light"/>
                <a:cs typeface="Roboto Light"/>
                <a:sym typeface="Roboto Light"/>
              </a:defRPr>
            </a:lvl3pPr>
            <a:lvl4pPr marL="1828800" marR="0" lvl="3" indent="-406400" algn="l">
              <a:lnSpc>
                <a:spcPct val="100000"/>
              </a:lnSpc>
              <a:spcBef>
                <a:spcPts val="800"/>
              </a:spcBef>
              <a:spcAft>
                <a:spcPts val="0"/>
              </a:spcAft>
              <a:buClr>
                <a:schemeClr val="dk1"/>
              </a:buClr>
              <a:buSzPts val="2800"/>
              <a:buFont typeface="Arial"/>
              <a:buChar char="•"/>
              <a:defRPr sz="3600" b="0" i="0" u="none" strike="noStrike" cap="none">
                <a:solidFill>
                  <a:srgbClr val="595B59"/>
                </a:solidFill>
                <a:latin typeface="Roboto Light"/>
                <a:ea typeface="Roboto Light"/>
                <a:cs typeface="Roboto Light"/>
                <a:sym typeface="Roboto Light"/>
              </a:defRPr>
            </a:lvl4pPr>
            <a:lvl5pPr marL="2286000" marR="0" lvl="4" indent="-406400" algn="l">
              <a:lnSpc>
                <a:spcPct val="100000"/>
              </a:lnSpc>
              <a:spcBef>
                <a:spcPts val="800"/>
              </a:spcBef>
              <a:spcAft>
                <a:spcPts val="0"/>
              </a:spcAft>
              <a:buClr>
                <a:schemeClr val="dk1"/>
              </a:buClr>
              <a:buSzPts val="2800"/>
              <a:buFont typeface="Arial"/>
              <a:buChar char="•"/>
              <a:defRPr sz="3600" b="0" i="0" u="none" strike="noStrike" cap="none">
                <a:solidFill>
                  <a:srgbClr val="595B59"/>
                </a:solidFill>
                <a:latin typeface="Roboto Light"/>
                <a:ea typeface="Roboto Light"/>
                <a:cs typeface="Roboto Light"/>
                <a:sym typeface="Roboto Light"/>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4_Multi-use w/ Subtitle (WHITE)">
  <p:cSld name="4_Multi-use w/ Subtitle (WHITE)">
    <p:spTree>
      <p:nvGrpSpPr>
        <p:cNvPr id="1" name="Shape 642"/>
        <p:cNvGrpSpPr/>
        <p:nvPr/>
      </p:nvGrpSpPr>
      <p:grpSpPr>
        <a:xfrm>
          <a:off x="0" y="0"/>
          <a:ext cx="0" cy="0"/>
          <a:chOff x="0" y="0"/>
          <a:chExt cx="0" cy="0"/>
        </a:xfrm>
      </p:grpSpPr>
      <p:sp>
        <p:nvSpPr>
          <p:cNvPr id="643" name="Google Shape;643;p104"/>
          <p:cNvSpPr txBox="1"/>
          <p:nvPr/>
        </p:nvSpPr>
        <p:spPr>
          <a:xfrm>
            <a:off x="16957580" y="9764244"/>
            <a:ext cx="5112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644" name="Google Shape;644;p104"/>
          <p:cNvSpPr txBox="1"/>
          <p:nvPr/>
        </p:nvSpPr>
        <p:spPr>
          <a:xfrm>
            <a:off x="14241541" y="9764245"/>
            <a:ext cx="28194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cxnSp>
        <p:nvCxnSpPr>
          <p:cNvPr id="645" name="Google Shape;645;p104"/>
          <p:cNvCxnSpPr/>
          <p:nvPr/>
        </p:nvCxnSpPr>
        <p:spPr>
          <a:xfrm>
            <a:off x="822962"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646" name="Google Shape;646;p104"/>
          <p:cNvSpPr txBox="1">
            <a:spLocks noGrp="1"/>
          </p:cNvSpPr>
          <p:nvPr>
            <p:ph type="title"/>
          </p:nvPr>
        </p:nvSpPr>
        <p:spPr>
          <a:xfrm>
            <a:off x="822962" y="925034"/>
            <a:ext cx="16641601" cy="8352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9_Multi-use w/ Subtitle (WHITE)">
  <p:cSld name="9_Multi-use w/ Subtitle (WHITE)">
    <p:spTree>
      <p:nvGrpSpPr>
        <p:cNvPr id="1" name="Shape 647"/>
        <p:cNvGrpSpPr/>
        <p:nvPr/>
      </p:nvGrpSpPr>
      <p:grpSpPr>
        <a:xfrm>
          <a:off x="0" y="0"/>
          <a:ext cx="0" cy="0"/>
          <a:chOff x="0" y="0"/>
          <a:chExt cx="0" cy="0"/>
        </a:xfrm>
      </p:grpSpPr>
      <p:sp>
        <p:nvSpPr>
          <p:cNvPr id="648" name="Google Shape;648;p105"/>
          <p:cNvSpPr txBox="1"/>
          <p:nvPr/>
        </p:nvSpPr>
        <p:spPr>
          <a:xfrm>
            <a:off x="16957580" y="9764242"/>
            <a:ext cx="5112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649" name="Google Shape;649;p105"/>
          <p:cNvSpPr txBox="1"/>
          <p:nvPr/>
        </p:nvSpPr>
        <p:spPr>
          <a:xfrm>
            <a:off x="14241541" y="9764244"/>
            <a:ext cx="28194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grpSp>
        <p:nvGrpSpPr>
          <p:cNvPr id="650" name="Google Shape;650;p105"/>
          <p:cNvGrpSpPr/>
          <p:nvPr/>
        </p:nvGrpSpPr>
        <p:grpSpPr>
          <a:xfrm>
            <a:off x="823007" y="9732848"/>
            <a:ext cx="1069508" cy="208223"/>
            <a:chOff x="382588" y="4784726"/>
            <a:chExt cx="896937" cy="174625"/>
          </a:xfrm>
        </p:grpSpPr>
        <p:sp>
          <p:nvSpPr>
            <p:cNvPr id="651" name="Google Shape;651;p105"/>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52" name="Google Shape;652;p105"/>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53" name="Google Shape;653;p105"/>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54" name="Google Shape;654;p105"/>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55" name="Google Shape;655;p105"/>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56" name="Google Shape;656;p105"/>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57" name="Google Shape;657;p105"/>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sp>
          <p:nvSpPr>
            <p:cNvPr id="658" name="Google Shape;658;p105"/>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0282E"/>
                </a:solidFill>
                <a:latin typeface="Roboto"/>
                <a:ea typeface="Roboto"/>
                <a:cs typeface="Roboto"/>
                <a:sym typeface="Roboto"/>
              </a:endParaRPr>
            </a:p>
          </p:txBody>
        </p:sp>
      </p:grpSp>
      <p:cxnSp>
        <p:nvCxnSpPr>
          <p:cNvPr id="659" name="Google Shape;659;p105"/>
          <p:cNvCxnSpPr/>
          <p:nvPr/>
        </p:nvCxnSpPr>
        <p:spPr>
          <a:xfrm>
            <a:off x="822960"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660" name="Google Shape;660;p105"/>
          <p:cNvSpPr txBox="1">
            <a:spLocks noGrp="1"/>
          </p:cNvSpPr>
          <p:nvPr>
            <p:ph type="title"/>
          </p:nvPr>
        </p:nvSpPr>
        <p:spPr>
          <a:xfrm>
            <a:off x="822960" y="925034"/>
            <a:ext cx="16641601" cy="835200"/>
          </a:xfrm>
          <a:prstGeom prst="rect">
            <a:avLst/>
          </a:prstGeom>
          <a:noFill/>
          <a:ln>
            <a:noFill/>
          </a:ln>
        </p:spPr>
        <p:txBody>
          <a:bodyPr spcFirstLastPara="1" wrap="square" lIns="0" tIns="68550" rIns="137150" bIns="68550" anchor="b" anchorCtr="0">
            <a:noAutofit/>
          </a:bodyPr>
          <a:lstStyle>
            <a:lvl1pPr marR="0" lvl="0" algn="l" rtl="0">
              <a:lnSpc>
                <a:spcPct val="100000"/>
              </a:lnSpc>
              <a:spcBef>
                <a:spcPts val="0"/>
              </a:spcBef>
              <a:spcAft>
                <a:spcPts val="0"/>
              </a:spcAft>
              <a:buClr>
                <a:srgbClr val="000000"/>
              </a:buClr>
              <a:buSzPts val="2200"/>
              <a:buFont typeface="Arial"/>
              <a:buNone/>
              <a:defRPr sz="46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9pPr>
          </a:lstStyle>
          <a:p>
            <a:endParaRPr/>
          </a:p>
        </p:txBody>
      </p:sp>
      <p:sp>
        <p:nvSpPr>
          <p:cNvPr id="661" name="Google Shape;661;p105"/>
          <p:cNvSpPr txBox="1">
            <a:spLocks noGrp="1"/>
          </p:cNvSpPr>
          <p:nvPr>
            <p:ph type="body" idx="1"/>
          </p:nvPr>
        </p:nvSpPr>
        <p:spPr>
          <a:xfrm>
            <a:off x="822960" y="1760430"/>
            <a:ext cx="16641601" cy="616200"/>
          </a:xfrm>
          <a:prstGeom prst="rect">
            <a:avLst/>
          </a:prstGeom>
          <a:noFill/>
          <a:ln>
            <a:noFill/>
          </a:ln>
        </p:spPr>
        <p:txBody>
          <a:bodyPr spcFirstLastPara="1" wrap="square" lIns="0" tIns="34300" rIns="137150" bIns="68550" anchor="t" anchorCtr="0">
            <a:noAutofit/>
          </a:bodyPr>
          <a:lstStyle>
            <a:lvl1pPr marL="457200" lvl="0" indent="-228600" algn="l">
              <a:lnSpc>
                <a:spcPct val="100000"/>
              </a:lnSpc>
              <a:spcBef>
                <a:spcPts val="1000"/>
              </a:spcBef>
              <a:spcAft>
                <a:spcPts val="0"/>
              </a:spcAft>
              <a:buSzPts val="2800"/>
              <a:buNone/>
              <a:defRPr sz="3400" b="0" i="0">
                <a:solidFill>
                  <a:schemeClr val="accent1"/>
                </a:solidFill>
                <a:latin typeface="Roboto"/>
                <a:ea typeface="Roboto"/>
                <a:cs typeface="Roboto"/>
                <a:sym typeface="Roboto"/>
              </a:defRPr>
            </a:lvl1pPr>
            <a:lvl2pPr marL="914400" lvl="1" indent="-228600" algn="l">
              <a:lnSpc>
                <a:spcPct val="100000"/>
              </a:lnSpc>
              <a:spcBef>
                <a:spcPts val="800"/>
              </a:spcBef>
              <a:spcAft>
                <a:spcPts val="0"/>
              </a:spcAft>
              <a:buSzPts val="2400"/>
              <a:buNone/>
              <a:defRPr sz="3200">
                <a:solidFill>
                  <a:schemeClr val="accent1"/>
                </a:solidFill>
              </a:defRPr>
            </a:lvl2pPr>
            <a:lvl3pPr marL="1371600" lvl="2" indent="-228600" algn="l">
              <a:lnSpc>
                <a:spcPct val="100000"/>
              </a:lnSpc>
              <a:spcBef>
                <a:spcPts val="600"/>
              </a:spcBef>
              <a:spcAft>
                <a:spcPts val="0"/>
              </a:spcAft>
              <a:buSzPts val="2000"/>
              <a:buNone/>
              <a:defRPr sz="3200">
                <a:solidFill>
                  <a:schemeClr val="accent1"/>
                </a:solidFill>
              </a:defRPr>
            </a:lvl3pPr>
            <a:lvl4pPr marL="1828800" lvl="3" indent="-228600" algn="l">
              <a:lnSpc>
                <a:spcPct val="100000"/>
              </a:lnSpc>
              <a:spcBef>
                <a:spcPts val="600"/>
              </a:spcBef>
              <a:spcAft>
                <a:spcPts val="0"/>
              </a:spcAft>
              <a:buSzPts val="2000"/>
              <a:buNone/>
              <a:defRPr sz="3200">
                <a:solidFill>
                  <a:schemeClr val="accent1"/>
                </a:solidFill>
              </a:defRPr>
            </a:lvl4pPr>
            <a:lvl5pPr marL="2286000" lvl="4" indent="-228600" algn="l">
              <a:lnSpc>
                <a:spcPct val="100000"/>
              </a:lnSpc>
              <a:spcBef>
                <a:spcPts val="600"/>
              </a:spcBef>
              <a:spcAft>
                <a:spcPts val="0"/>
              </a:spcAft>
              <a:buSzPts val="2000"/>
              <a:buNone/>
              <a:defRPr sz="3200">
                <a:solidFill>
                  <a:schemeClr val="accent1"/>
                </a:solidFill>
              </a:defRPr>
            </a:lvl5pPr>
            <a:lvl6pPr marL="2743200" lvl="5" indent="-419100" algn="l">
              <a:lnSpc>
                <a:spcPct val="100000"/>
              </a:lnSpc>
              <a:spcBef>
                <a:spcPts val="600"/>
              </a:spcBef>
              <a:spcAft>
                <a:spcPts val="0"/>
              </a:spcAft>
              <a:buSzPts val="3000"/>
              <a:buChar char="•"/>
              <a:defRPr sz="2200"/>
            </a:lvl6pPr>
            <a:lvl7pPr marL="3200400" lvl="6" indent="-419100" algn="l">
              <a:lnSpc>
                <a:spcPct val="100000"/>
              </a:lnSpc>
              <a:spcBef>
                <a:spcPts val="600"/>
              </a:spcBef>
              <a:spcAft>
                <a:spcPts val="0"/>
              </a:spcAft>
              <a:buSzPts val="3000"/>
              <a:buChar char="•"/>
              <a:defRPr sz="2200"/>
            </a:lvl7pPr>
            <a:lvl8pPr marL="3657600" lvl="7" indent="-419100" algn="l">
              <a:lnSpc>
                <a:spcPct val="100000"/>
              </a:lnSpc>
              <a:spcBef>
                <a:spcPts val="600"/>
              </a:spcBef>
              <a:spcAft>
                <a:spcPts val="0"/>
              </a:spcAft>
              <a:buSzPts val="3000"/>
              <a:buChar char="•"/>
              <a:defRPr sz="2200"/>
            </a:lvl8pPr>
            <a:lvl9pPr marL="4114800" lvl="8" indent="-419100" algn="l">
              <a:lnSpc>
                <a:spcPct val="100000"/>
              </a:lnSpc>
              <a:spcBef>
                <a:spcPts val="600"/>
              </a:spcBef>
              <a:spcAft>
                <a:spcPts val="0"/>
              </a:spcAft>
              <a:buSzPts val="3000"/>
              <a:buChar char="•"/>
              <a:defRPr sz="2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4 Column (DARK) 1">
  <p:cSld name="1_4 Column (DARK)">
    <p:spTree>
      <p:nvGrpSpPr>
        <p:cNvPr id="1" name="Shape 662"/>
        <p:cNvGrpSpPr/>
        <p:nvPr/>
      </p:nvGrpSpPr>
      <p:grpSpPr>
        <a:xfrm>
          <a:off x="0" y="0"/>
          <a:ext cx="0" cy="0"/>
          <a:chOff x="0" y="0"/>
          <a:chExt cx="0" cy="0"/>
        </a:xfrm>
      </p:grpSpPr>
      <p:sp>
        <p:nvSpPr>
          <p:cNvPr id="663" name="Google Shape;663;p106"/>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sp>
        <p:nvSpPr>
          <p:cNvPr id="664" name="Google Shape;664;p106"/>
          <p:cNvSpPr txBox="1"/>
          <p:nvPr/>
        </p:nvSpPr>
        <p:spPr>
          <a:xfrm>
            <a:off x="14645720" y="9764242"/>
            <a:ext cx="2820000" cy="18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B4B4B4"/>
                </a:solidFill>
                <a:latin typeface="Roboto"/>
                <a:ea typeface="Roboto"/>
                <a:cs typeface="Roboto"/>
                <a:sym typeface="Roboto"/>
              </a:rPr>
              <a:t>© Cloudera, Inc. All rights reserved.</a:t>
            </a:r>
            <a:endParaRPr sz="2200" b="0" i="0" u="none" strike="noStrike" cap="none">
              <a:solidFill>
                <a:srgbClr val="000000"/>
              </a:solidFill>
              <a:latin typeface="Arial"/>
              <a:ea typeface="Arial"/>
              <a:cs typeface="Arial"/>
              <a:sym typeface="Arial"/>
            </a:endParaRPr>
          </a:p>
        </p:txBody>
      </p:sp>
      <p:cxnSp>
        <p:nvCxnSpPr>
          <p:cNvPr id="665" name="Google Shape;665;p106"/>
          <p:cNvCxnSpPr/>
          <p:nvPr/>
        </p:nvCxnSpPr>
        <p:spPr>
          <a:xfrm>
            <a:off x="822960" y="824340"/>
            <a:ext cx="16642200" cy="0"/>
          </a:xfrm>
          <a:prstGeom prst="straightConnector1">
            <a:avLst/>
          </a:prstGeom>
          <a:noFill/>
          <a:ln w="9525" cap="flat" cmpd="sng">
            <a:solidFill>
              <a:srgbClr val="B4B4B4"/>
            </a:solidFill>
            <a:prstDash val="solid"/>
            <a:round/>
            <a:headEnd type="none" w="sm" len="sm"/>
            <a:tailEnd type="none" w="sm" len="sm"/>
          </a:ln>
        </p:spPr>
      </p:cxnSp>
      <p:sp>
        <p:nvSpPr>
          <p:cNvPr id="666" name="Google Shape;666;p106"/>
          <p:cNvSpPr txBox="1">
            <a:spLocks noGrp="1"/>
          </p:cNvSpPr>
          <p:nvPr>
            <p:ph type="title"/>
          </p:nvPr>
        </p:nvSpPr>
        <p:spPr>
          <a:xfrm>
            <a:off x="822960" y="889969"/>
            <a:ext cx="16642200" cy="870000"/>
          </a:xfrm>
          <a:prstGeom prst="rect">
            <a:avLst/>
          </a:prstGeom>
          <a:noFill/>
          <a:ln>
            <a:noFill/>
          </a:ln>
        </p:spPr>
        <p:txBody>
          <a:bodyPr spcFirstLastPara="1" wrap="square" lIns="137150" tIns="137150" rIns="137150" bIns="137150" anchor="b" anchorCtr="0">
            <a:noAutofit/>
          </a:bodyPr>
          <a:lstStyle>
            <a:lvl1pPr marR="0" lvl="0" algn="l" rtl="0">
              <a:lnSpc>
                <a:spcPct val="80000"/>
              </a:lnSpc>
              <a:spcBef>
                <a:spcPts val="0"/>
              </a:spcBef>
              <a:spcAft>
                <a:spcPts val="0"/>
              </a:spcAft>
              <a:buClr>
                <a:schemeClr val="lt1"/>
              </a:buClr>
              <a:buSzPts val="4600"/>
              <a:buFont typeface="Lato"/>
              <a:buNone/>
              <a:defRPr sz="46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667" name="Google Shape;667;p106"/>
          <p:cNvSpPr txBox="1">
            <a:spLocks noGrp="1"/>
          </p:cNvSpPr>
          <p:nvPr>
            <p:ph type="body" idx="1"/>
          </p:nvPr>
        </p:nvSpPr>
        <p:spPr>
          <a:xfrm>
            <a:off x="822960" y="1760430"/>
            <a:ext cx="16642200" cy="616200"/>
          </a:xfrm>
          <a:prstGeom prst="rect">
            <a:avLst/>
          </a:prstGeom>
          <a:noFill/>
          <a:ln>
            <a:noFill/>
          </a:ln>
        </p:spPr>
        <p:txBody>
          <a:bodyPr spcFirstLastPara="1" wrap="square" lIns="137150" tIns="137150" rIns="137150" bIns="137150" anchor="t" anchorCtr="0">
            <a:noAutofit/>
          </a:bodyPr>
          <a:lstStyle>
            <a:lvl1pPr marL="457200" marR="0" lvl="0" indent="-228600" algn="l">
              <a:lnSpc>
                <a:spcPct val="100000"/>
              </a:lnSpc>
              <a:spcBef>
                <a:spcPts val="600"/>
              </a:spcBef>
              <a:spcAft>
                <a:spcPts val="0"/>
              </a:spcAft>
              <a:buClr>
                <a:schemeClr val="dk1"/>
              </a:buClr>
              <a:buSzPts val="3400"/>
              <a:buFont typeface="Arial"/>
              <a:buNone/>
              <a:defRPr sz="34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dk1"/>
              </a:buClr>
              <a:buSzPts val="3400"/>
              <a:buFont typeface="Arial"/>
              <a:buNone/>
              <a:defRPr sz="34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dk1"/>
              </a:buClr>
              <a:buSzPts val="3400"/>
              <a:buFont typeface="Arial"/>
              <a:buNone/>
              <a:defRPr sz="34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dk1"/>
              </a:buClr>
              <a:buSzPts val="3400"/>
              <a:buFont typeface="Arial"/>
              <a:buNone/>
              <a:defRPr sz="34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dk1"/>
              </a:buClr>
              <a:buSzPts val="3400"/>
              <a:buFont typeface="Arial"/>
              <a:buNone/>
              <a:defRPr sz="3400" b="0" i="0" u="none" strike="noStrike" cap="none">
                <a:solidFill>
                  <a:schemeClr val="accent1"/>
                </a:solidFill>
                <a:latin typeface="Roboto Light"/>
                <a:ea typeface="Roboto Light"/>
                <a:cs typeface="Roboto Light"/>
                <a:sym typeface="Roboto Light"/>
              </a:defRPr>
            </a:lvl5pPr>
            <a:lvl6pPr marL="2743200" marR="0" lvl="5" indent="-444500" algn="l">
              <a:lnSpc>
                <a:spcPct val="100000"/>
              </a:lnSpc>
              <a:spcBef>
                <a:spcPts val="600"/>
              </a:spcBef>
              <a:spcAft>
                <a:spcPts val="0"/>
              </a:spcAft>
              <a:buClr>
                <a:schemeClr val="dk1"/>
              </a:buClr>
              <a:buSzPts val="3400"/>
              <a:buFont typeface="Arial"/>
              <a:buChar char="•"/>
              <a:defRPr sz="3400" b="0" i="0" u="none" strike="noStrike" cap="none">
                <a:solidFill>
                  <a:schemeClr val="dk1"/>
                </a:solidFill>
                <a:latin typeface="Roboto"/>
                <a:ea typeface="Roboto"/>
                <a:cs typeface="Roboto"/>
                <a:sym typeface="Roboto"/>
              </a:defRPr>
            </a:lvl6pPr>
            <a:lvl7pPr marL="3200400" marR="0" lvl="6" indent="-444500" algn="l">
              <a:lnSpc>
                <a:spcPct val="100000"/>
              </a:lnSpc>
              <a:spcBef>
                <a:spcPts val="600"/>
              </a:spcBef>
              <a:spcAft>
                <a:spcPts val="0"/>
              </a:spcAft>
              <a:buClr>
                <a:schemeClr val="dk1"/>
              </a:buClr>
              <a:buSzPts val="3400"/>
              <a:buFont typeface="Arial"/>
              <a:buChar char="•"/>
              <a:defRPr sz="3400" b="0" i="0" u="none" strike="noStrike" cap="none">
                <a:solidFill>
                  <a:schemeClr val="dk1"/>
                </a:solidFill>
                <a:latin typeface="Roboto"/>
                <a:ea typeface="Roboto"/>
                <a:cs typeface="Roboto"/>
                <a:sym typeface="Roboto"/>
              </a:defRPr>
            </a:lvl7pPr>
            <a:lvl8pPr marL="3657600" marR="0" lvl="7" indent="-444500" algn="l">
              <a:lnSpc>
                <a:spcPct val="100000"/>
              </a:lnSpc>
              <a:spcBef>
                <a:spcPts val="600"/>
              </a:spcBef>
              <a:spcAft>
                <a:spcPts val="0"/>
              </a:spcAft>
              <a:buClr>
                <a:schemeClr val="dk1"/>
              </a:buClr>
              <a:buSzPts val="3400"/>
              <a:buFont typeface="Arial"/>
              <a:buChar char="•"/>
              <a:defRPr sz="3400" b="0" i="0" u="none" strike="noStrike" cap="none">
                <a:solidFill>
                  <a:schemeClr val="dk1"/>
                </a:solidFill>
                <a:latin typeface="Roboto"/>
                <a:ea typeface="Roboto"/>
                <a:cs typeface="Roboto"/>
                <a:sym typeface="Roboto"/>
              </a:defRPr>
            </a:lvl8pPr>
            <a:lvl9pPr marL="4114800" marR="0" lvl="8" indent="-444500" algn="l">
              <a:lnSpc>
                <a:spcPct val="100000"/>
              </a:lnSpc>
              <a:spcBef>
                <a:spcPts val="600"/>
              </a:spcBef>
              <a:spcAft>
                <a:spcPts val="0"/>
              </a:spcAft>
              <a:buClr>
                <a:schemeClr val="dk1"/>
              </a:buClr>
              <a:buSzPts val="3400"/>
              <a:buFont typeface="Arial"/>
              <a:buChar char="•"/>
              <a:defRPr sz="3400" b="0" i="0" u="none" strike="noStrike" cap="none">
                <a:solidFill>
                  <a:schemeClr val="dk1"/>
                </a:solidFill>
                <a:latin typeface="Roboto"/>
                <a:ea typeface="Roboto"/>
                <a:cs typeface="Roboto"/>
                <a:sym typeface="Roboto"/>
              </a:defRPr>
            </a:lvl9pPr>
          </a:lstStyle>
          <a:p>
            <a:endParaRPr/>
          </a:p>
        </p:txBody>
      </p:sp>
      <p:sp>
        <p:nvSpPr>
          <p:cNvPr id="668" name="Google Shape;668;p106"/>
          <p:cNvSpPr txBox="1">
            <a:spLocks noGrp="1"/>
          </p:cNvSpPr>
          <p:nvPr>
            <p:ph type="body" idx="2"/>
          </p:nvPr>
        </p:nvSpPr>
        <p:spPr>
          <a:xfrm>
            <a:off x="822960" y="3206750"/>
            <a:ext cx="3840600" cy="5532600"/>
          </a:xfrm>
          <a:prstGeom prst="rect">
            <a:avLst/>
          </a:prstGeom>
          <a:noFill/>
          <a:ln>
            <a:noFill/>
          </a:ln>
        </p:spPr>
        <p:txBody>
          <a:bodyPr spcFirstLastPara="1" wrap="square" lIns="137150" tIns="137150" rIns="137150" bIns="137150" anchor="t" anchorCtr="0">
            <a:noAutofit/>
          </a:bodyPr>
          <a:lstStyle>
            <a:lvl1pPr marL="457200" marR="0" lvl="0" indent="-406400" algn="l">
              <a:lnSpc>
                <a:spcPct val="100000"/>
              </a:lnSpc>
              <a:spcBef>
                <a:spcPts val="600"/>
              </a:spcBef>
              <a:spcAft>
                <a:spcPts val="0"/>
              </a:spcAft>
              <a:buClr>
                <a:srgbClr val="E6E6E6"/>
              </a:buClr>
              <a:buSzPts val="2800"/>
              <a:buFont typeface="Arial"/>
              <a:buChar char="•"/>
              <a:defRPr sz="2800" b="0" i="0" u="none" strike="noStrike" cap="none">
                <a:solidFill>
                  <a:srgbClr val="B4B4B4"/>
                </a:solidFill>
                <a:latin typeface="Roboto"/>
                <a:ea typeface="Roboto"/>
                <a:cs typeface="Roboto"/>
                <a:sym typeface="Roboto"/>
              </a:defRPr>
            </a:lvl1pPr>
            <a:lvl2pPr marL="914400" marR="0" lvl="1" indent="-406400" algn="l">
              <a:lnSpc>
                <a:spcPct val="100000"/>
              </a:lnSpc>
              <a:spcBef>
                <a:spcPts val="600"/>
              </a:spcBef>
              <a:spcAft>
                <a:spcPts val="0"/>
              </a:spcAft>
              <a:buClr>
                <a:srgbClr val="E6E6E6"/>
              </a:buClr>
              <a:buSzPts val="2800"/>
              <a:buFont typeface="Arial"/>
              <a:buChar char="•"/>
              <a:defRPr sz="2800" b="0" i="0" u="none" strike="noStrike" cap="none">
                <a:solidFill>
                  <a:srgbClr val="B4B4B4"/>
                </a:solidFill>
                <a:latin typeface="Roboto"/>
                <a:ea typeface="Roboto"/>
                <a:cs typeface="Roboto"/>
                <a:sym typeface="Roboto"/>
              </a:defRPr>
            </a:lvl2pPr>
            <a:lvl3pPr marL="1371600" marR="0" lvl="2"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3pPr>
            <a:lvl4pPr marL="1828800" marR="0" lvl="3"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4pPr>
            <a:lvl5pPr marL="2286000" marR="0" lvl="4"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5pPr>
            <a:lvl6pPr marL="2743200" marR="0" lvl="5"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6pPr>
            <a:lvl7pPr marL="3200400" marR="0" lvl="6"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7pPr>
            <a:lvl8pPr marL="3657600" marR="0" lvl="7"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8pPr>
            <a:lvl9pPr marL="4114800" marR="0" lvl="8"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9pPr>
          </a:lstStyle>
          <a:p>
            <a:endParaRPr/>
          </a:p>
        </p:txBody>
      </p:sp>
      <p:sp>
        <p:nvSpPr>
          <p:cNvPr id="669" name="Google Shape;669;p106"/>
          <p:cNvSpPr txBox="1">
            <a:spLocks noGrp="1"/>
          </p:cNvSpPr>
          <p:nvPr>
            <p:ph type="body" idx="3"/>
          </p:nvPr>
        </p:nvSpPr>
        <p:spPr>
          <a:xfrm>
            <a:off x="5090160" y="3206750"/>
            <a:ext cx="3840600" cy="5532600"/>
          </a:xfrm>
          <a:prstGeom prst="rect">
            <a:avLst/>
          </a:prstGeom>
          <a:noFill/>
          <a:ln>
            <a:noFill/>
          </a:ln>
        </p:spPr>
        <p:txBody>
          <a:bodyPr spcFirstLastPara="1" wrap="square" lIns="137150" tIns="137150" rIns="137150" bIns="137150" anchor="t" anchorCtr="0">
            <a:noAutofit/>
          </a:bodyPr>
          <a:lstStyle>
            <a:lvl1pPr marL="457200" marR="0" lvl="0" indent="-406400" algn="l">
              <a:lnSpc>
                <a:spcPct val="100000"/>
              </a:lnSpc>
              <a:spcBef>
                <a:spcPts val="600"/>
              </a:spcBef>
              <a:spcAft>
                <a:spcPts val="0"/>
              </a:spcAft>
              <a:buClr>
                <a:srgbClr val="E6E6E6"/>
              </a:buClr>
              <a:buSzPts val="2800"/>
              <a:buFont typeface="Arial"/>
              <a:buChar char="•"/>
              <a:defRPr sz="2800" b="0" i="0" u="none" strike="noStrike" cap="none">
                <a:solidFill>
                  <a:srgbClr val="B4B4B4"/>
                </a:solidFill>
                <a:latin typeface="Roboto"/>
                <a:ea typeface="Roboto"/>
                <a:cs typeface="Roboto"/>
                <a:sym typeface="Roboto"/>
              </a:defRPr>
            </a:lvl1pPr>
            <a:lvl2pPr marL="914400" marR="0" lvl="1" indent="-406400" algn="l">
              <a:lnSpc>
                <a:spcPct val="100000"/>
              </a:lnSpc>
              <a:spcBef>
                <a:spcPts val="600"/>
              </a:spcBef>
              <a:spcAft>
                <a:spcPts val="0"/>
              </a:spcAft>
              <a:buClr>
                <a:srgbClr val="E6E6E6"/>
              </a:buClr>
              <a:buSzPts val="2800"/>
              <a:buFont typeface="Arial"/>
              <a:buChar char="•"/>
              <a:defRPr sz="2800" b="0" i="0" u="none" strike="noStrike" cap="none">
                <a:solidFill>
                  <a:srgbClr val="B4B4B4"/>
                </a:solidFill>
                <a:latin typeface="Roboto"/>
                <a:ea typeface="Roboto"/>
                <a:cs typeface="Roboto"/>
                <a:sym typeface="Roboto"/>
              </a:defRPr>
            </a:lvl2pPr>
            <a:lvl3pPr marL="1371600" marR="0" lvl="2"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3pPr>
            <a:lvl4pPr marL="1828800" marR="0" lvl="3"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4pPr>
            <a:lvl5pPr marL="2286000" marR="0" lvl="4"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5pPr>
            <a:lvl6pPr marL="2743200" marR="0" lvl="5"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6pPr>
            <a:lvl7pPr marL="3200400" marR="0" lvl="6"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670" name="Google Shape;670;p106"/>
          <p:cNvSpPr txBox="1">
            <a:spLocks noGrp="1"/>
          </p:cNvSpPr>
          <p:nvPr>
            <p:ph type="body" idx="4"/>
          </p:nvPr>
        </p:nvSpPr>
        <p:spPr>
          <a:xfrm>
            <a:off x="9357359" y="3206750"/>
            <a:ext cx="3840600" cy="5532600"/>
          </a:xfrm>
          <a:prstGeom prst="rect">
            <a:avLst/>
          </a:prstGeom>
          <a:noFill/>
          <a:ln>
            <a:noFill/>
          </a:ln>
        </p:spPr>
        <p:txBody>
          <a:bodyPr spcFirstLastPara="1" wrap="square" lIns="137150" tIns="137150" rIns="137150" bIns="137150" anchor="t" anchorCtr="0">
            <a:noAutofit/>
          </a:bodyPr>
          <a:lstStyle>
            <a:lvl1pPr marL="457200" marR="0" lvl="0" indent="-406400" algn="l">
              <a:lnSpc>
                <a:spcPct val="100000"/>
              </a:lnSpc>
              <a:spcBef>
                <a:spcPts val="600"/>
              </a:spcBef>
              <a:spcAft>
                <a:spcPts val="0"/>
              </a:spcAft>
              <a:buClr>
                <a:srgbClr val="E6E6E6"/>
              </a:buClr>
              <a:buSzPts val="2800"/>
              <a:buFont typeface="Arial"/>
              <a:buChar char="•"/>
              <a:defRPr sz="2800" b="0" i="0" u="none" strike="noStrike" cap="none">
                <a:solidFill>
                  <a:srgbClr val="B4B4B4"/>
                </a:solidFill>
                <a:latin typeface="Roboto"/>
                <a:ea typeface="Roboto"/>
                <a:cs typeface="Roboto"/>
                <a:sym typeface="Roboto"/>
              </a:defRPr>
            </a:lvl1pPr>
            <a:lvl2pPr marL="914400" marR="0" lvl="1" indent="-406400" algn="l">
              <a:lnSpc>
                <a:spcPct val="100000"/>
              </a:lnSpc>
              <a:spcBef>
                <a:spcPts val="600"/>
              </a:spcBef>
              <a:spcAft>
                <a:spcPts val="0"/>
              </a:spcAft>
              <a:buClr>
                <a:srgbClr val="E6E6E6"/>
              </a:buClr>
              <a:buSzPts val="2800"/>
              <a:buFont typeface="Arial"/>
              <a:buChar char="•"/>
              <a:defRPr sz="2800" b="0" i="0" u="none" strike="noStrike" cap="none">
                <a:solidFill>
                  <a:srgbClr val="B4B4B4"/>
                </a:solidFill>
                <a:latin typeface="Roboto"/>
                <a:ea typeface="Roboto"/>
                <a:cs typeface="Roboto"/>
                <a:sym typeface="Roboto"/>
              </a:defRPr>
            </a:lvl2pPr>
            <a:lvl3pPr marL="1371600" marR="0" lvl="2"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3pPr>
            <a:lvl4pPr marL="1828800" marR="0" lvl="3"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4pPr>
            <a:lvl5pPr marL="2286000" marR="0" lvl="4"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5pPr>
            <a:lvl6pPr marL="2743200" marR="0" lvl="5"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6pPr>
            <a:lvl7pPr marL="3200400" marR="0" lvl="6"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7pPr>
            <a:lvl8pPr marL="3657600" marR="0" lvl="7"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8pPr>
            <a:lvl9pPr marL="4114800" marR="0" lvl="8"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9pPr>
          </a:lstStyle>
          <a:p>
            <a:endParaRPr/>
          </a:p>
        </p:txBody>
      </p:sp>
      <p:sp>
        <p:nvSpPr>
          <p:cNvPr id="671" name="Google Shape;671;p106"/>
          <p:cNvSpPr txBox="1">
            <a:spLocks noGrp="1"/>
          </p:cNvSpPr>
          <p:nvPr>
            <p:ph type="body" idx="5"/>
          </p:nvPr>
        </p:nvSpPr>
        <p:spPr>
          <a:xfrm>
            <a:off x="13628370" y="3206750"/>
            <a:ext cx="3840600" cy="5532600"/>
          </a:xfrm>
          <a:prstGeom prst="rect">
            <a:avLst/>
          </a:prstGeom>
          <a:noFill/>
          <a:ln>
            <a:noFill/>
          </a:ln>
        </p:spPr>
        <p:txBody>
          <a:bodyPr spcFirstLastPara="1" wrap="square" lIns="137150" tIns="137150" rIns="137150" bIns="137150" anchor="t" anchorCtr="0">
            <a:noAutofit/>
          </a:bodyPr>
          <a:lstStyle>
            <a:lvl1pPr marL="457200" marR="0" lvl="0" indent="-406400" algn="l">
              <a:lnSpc>
                <a:spcPct val="100000"/>
              </a:lnSpc>
              <a:spcBef>
                <a:spcPts val="600"/>
              </a:spcBef>
              <a:spcAft>
                <a:spcPts val="0"/>
              </a:spcAft>
              <a:buClr>
                <a:srgbClr val="E6E6E6"/>
              </a:buClr>
              <a:buSzPts val="2800"/>
              <a:buFont typeface="Arial"/>
              <a:buChar char="•"/>
              <a:defRPr sz="2800" b="0" i="0" u="none" strike="noStrike" cap="none">
                <a:solidFill>
                  <a:srgbClr val="B4B4B4"/>
                </a:solidFill>
                <a:latin typeface="Roboto"/>
                <a:ea typeface="Roboto"/>
                <a:cs typeface="Roboto"/>
                <a:sym typeface="Roboto"/>
              </a:defRPr>
            </a:lvl1pPr>
            <a:lvl2pPr marL="914400" marR="0" lvl="1" indent="-406400" algn="l">
              <a:lnSpc>
                <a:spcPct val="100000"/>
              </a:lnSpc>
              <a:spcBef>
                <a:spcPts val="600"/>
              </a:spcBef>
              <a:spcAft>
                <a:spcPts val="0"/>
              </a:spcAft>
              <a:buClr>
                <a:srgbClr val="E6E6E6"/>
              </a:buClr>
              <a:buSzPts val="2800"/>
              <a:buFont typeface="Arial"/>
              <a:buChar char="•"/>
              <a:defRPr sz="2800" b="0" i="0" u="none" strike="noStrike" cap="none">
                <a:solidFill>
                  <a:srgbClr val="B4B4B4"/>
                </a:solidFill>
                <a:latin typeface="Roboto"/>
                <a:ea typeface="Roboto"/>
                <a:cs typeface="Roboto"/>
                <a:sym typeface="Roboto"/>
              </a:defRPr>
            </a:lvl2pPr>
            <a:lvl3pPr marL="1371600" marR="0" lvl="2"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3pPr>
            <a:lvl4pPr marL="1828800" marR="0" lvl="3"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4pPr>
            <a:lvl5pPr marL="2286000" marR="0" lvl="4" indent="-368300" algn="l">
              <a:lnSpc>
                <a:spcPct val="100000"/>
              </a:lnSpc>
              <a:spcBef>
                <a:spcPts val="400"/>
              </a:spcBef>
              <a:spcAft>
                <a:spcPts val="0"/>
              </a:spcAft>
              <a:buClr>
                <a:srgbClr val="E6E6E6"/>
              </a:buClr>
              <a:buSzPts val="2200"/>
              <a:buFont typeface="Arial"/>
              <a:buChar char="•"/>
              <a:defRPr sz="2200" b="0" i="0" u="none" strike="noStrike" cap="none">
                <a:solidFill>
                  <a:srgbClr val="B4B4B4"/>
                </a:solidFill>
                <a:latin typeface="Roboto"/>
                <a:ea typeface="Roboto"/>
                <a:cs typeface="Roboto"/>
                <a:sym typeface="Roboto"/>
              </a:defRPr>
            </a:lvl5pPr>
            <a:lvl6pPr marL="2743200" marR="0" lvl="5"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6pPr>
            <a:lvl7pPr marL="3200400" marR="0" lvl="6"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7pPr>
            <a:lvl8pPr marL="3657600" marR="0" lvl="7"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8pPr>
            <a:lvl9pPr marL="4114800" marR="0" lvl="8" indent="-368300" algn="l">
              <a:lnSpc>
                <a:spcPct val="100000"/>
              </a:lnSpc>
              <a:spcBef>
                <a:spcPts val="6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 Column bullets (DARK) 1 1">
  <p:cSld name="1 Column bullets (DARK) 1">
    <p:spTree>
      <p:nvGrpSpPr>
        <p:cNvPr id="1" name="Shape 672"/>
        <p:cNvGrpSpPr/>
        <p:nvPr/>
      </p:nvGrpSpPr>
      <p:grpSpPr>
        <a:xfrm>
          <a:off x="0" y="0"/>
          <a:ext cx="0" cy="0"/>
          <a:chOff x="0" y="0"/>
          <a:chExt cx="0" cy="0"/>
        </a:xfrm>
      </p:grpSpPr>
      <p:sp>
        <p:nvSpPr>
          <p:cNvPr id="673" name="Google Shape;673;p107"/>
          <p:cNvSpPr txBox="1"/>
          <p:nvPr/>
        </p:nvSpPr>
        <p:spPr>
          <a:xfrm>
            <a:off x="8888365" y="9764242"/>
            <a:ext cx="511200" cy="18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B4B4B4"/>
              </a:buClr>
              <a:buSzPts val="1200"/>
              <a:buFont typeface="Roboto"/>
              <a:buNone/>
            </a:pPr>
            <a:fld id="{00000000-1234-1234-1234-123412341234}" type="slidenum">
              <a:rPr lang="en" sz="1200" b="0" i="0" u="none" strike="noStrike" cap="none">
                <a:solidFill>
                  <a:srgbClr val="B4B4B4"/>
                </a:solidFill>
                <a:latin typeface="Roboto"/>
                <a:ea typeface="Roboto"/>
                <a:cs typeface="Roboto"/>
                <a:sym typeface="Roboto"/>
              </a:rPr>
              <a:t>‹#›</a:t>
            </a:fld>
            <a:endParaRPr sz="1200" b="0" i="0" u="none" strike="noStrike" cap="none">
              <a:solidFill>
                <a:srgbClr val="B4B4B4"/>
              </a:solidFill>
              <a:latin typeface="Roboto"/>
              <a:ea typeface="Roboto"/>
              <a:cs typeface="Roboto"/>
              <a:sym typeface="Roboto"/>
            </a:endParaRPr>
          </a:p>
        </p:txBody>
      </p:sp>
      <p:cxnSp>
        <p:nvCxnSpPr>
          <p:cNvPr id="674" name="Google Shape;674;p107"/>
          <p:cNvCxnSpPr/>
          <p:nvPr/>
        </p:nvCxnSpPr>
        <p:spPr>
          <a:xfrm>
            <a:off x="822960" y="824340"/>
            <a:ext cx="16641601" cy="0"/>
          </a:xfrm>
          <a:prstGeom prst="straightConnector1">
            <a:avLst/>
          </a:prstGeom>
          <a:noFill/>
          <a:ln w="9525" cap="flat" cmpd="sng">
            <a:solidFill>
              <a:srgbClr val="B4B4B4"/>
            </a:solidFill>
            <a:prstDash val="solid"/>
            <a:round/>
            <a:headEnd type="none" w="sm" len="sm"/>
            <a:tailEnd type="none" w="sm" len="sm"/>
          </a:ln>
        </p:spPr>
      </p:cxnSp>
      <p:sp>
        <p:nvSpPr>
          <p:cNvPr id="675" name="Google Shape;675;p107"/>
          <p:cNvSpPr txBox="1">
            <a:spLocks noGrp="1"/>
          </p:cNvSpPr>
          <p:nvPr>
            <p:ph type="title"/>
          </p:nvPr>
        </p:nvSpPr>
        <p:spPr>
          <a:xfrm>
            <a:off x="822960" y="925032"/>
            <a:ext cx="16641601" cy="835200"/>
          </a:xfrm>
          <a:prstGeom prst="rect">
            <a:avLst/>
          </a:prstGeom>
          <a:noFill/>
          <a:ln>
            <a:noFill/>
          </a:ln>
        </p:spPr>
        <p:txBody>
          <a:bodyPr spcFirstLastPara="1" wrap="square" lIns="0" tIns="68550" rIns="137150" bIns="68550" anchor="b" anchorCtr="0">
            <a:noAutofit/>
          </a:bodyPr>
          <a:lstStyle>
            <a:lvl1pPr marR="0" lvl="0" algn="l" rtl="0">
              <a:lnSpc>
                <a:spcPct val="80000"/>
              </a:lnSpc>
              <a:spcBef>
                <a:spcPts val="0"/>
              </a:spcBef>
              <a:spcAft>
                <a:spcPts val="0"/>
              </a:spcAft>
              <a:buClr>
                <a:schemeClr val="lt1"/>
              </a:buClr>
              <a:buSzPts val="4600"/>
              <a:buFont typeface="Lato"/>
              <a:buNone/>
              <a:defRPr sz="46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200"/>
              <a:buFont typeface="Arial"/>
              <a:buNone/>
              <a:defRPr sz="2800" b="0" i="0" u="none" strike="noStrike" cap="none">
                <a:solidFill>
                  <a:srgbClr val="000000"/>
                </a:solidFill>
                <a:latin typeface="Arial"/>
                <a:ea typeface="Arial"/>
                <a:cs typeface="Arial"/>
                <a:sym typeface="Arial"/>
              </a:defRPr>
            </a:lvl9pPr>
          </a:lstStyle>
          <a:p>
            <a:endParaRPr/>
          </a:p>
        </p:txBody>
      </p:sp>
      <p:sp>
        <p:nvSpPr>
          <p:cNvPr id="676" name="Google Shape;676;p107"/>
          <p:cNvSpPr txBox="1">
            <a:spLocks noGrp="1"/>
          </p:cNvSpPr>
          <p:nvPr>
            <p:ph type="body" idx="1"/>
          </p:nvPr>
        </p:nvSpPr>
        <p:spPr>
          <a:xfrm>
            <a:off x="822960" y="1760430"/>
            <a:ext cx="16641601" cy="616200"/>
          </a:xfrm>
          <a:prstGeom prst="rect">
            <a:avLst/>
          </a:prstGeom>
          <a:noFill/>
          <a:ln>
            <a:noFill/>
          </a:ln>
        </p:spPr>
        <p:txBody>
          <a:bodyPr spcFirstLastPara="1" wrap="square" lIns="0" tIns="34300" rIns="137150" bIns="68550" anchor="t" anchorCtr="0">
            <a:noAutofit/>
          </a:bodyPr>
          <a:lstStyle>
            <a:lvl1pPr marL="457200" marR="0" lvl="0" indent="-228600" algn="l">
              <a:lnSpc>
                <a:spcPct val="100000"/>
              </a:lnSpc>
              <a:spcBef>
                <a:spcPts val="600"/>
              </a:spcBef>
              <a:spcAft>
                <a:spcPts val="0"/>
              </a:spcAft>
              <a:buClr>
                <a:schemeClr val="dk1"/>
              </a:buClr>
              <a:buSzPts val="2600"/>
              <a:buFont typeface="Arial"/>
              <a:buNone/>
              <a:defRPr sz="3400" b="0" i="0" u="none" strike="noStrike" cap="none">
                <a:solidFill>
                  <a:schemeClr val="accent1"/>
                </a:solidFill>
                <a:latin typeface="Roboto"/>
                <a:ea typeface="Roboto"/>
                <a:cs typeface="Roboto"/>
                <a:sym typeface="Roboto"/>
              </a:defRPr>
            </a:lvl1pPr>
            <a:lvl2pPr marL="914400" marR="0" lvl="1"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2pPr>
            <a:lvl3pPr marL="1371600" marR="0" lvl="2"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3pPr>
            <a:lvl4pPr marL="1828800" marR="0" lvl="3"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4pPr>
            <a:lvl5pPr marL="2286000" marR="0" lvl="4" indent="-228600" algn="l">
              <a:lnSpc>
                <a:spcPct val="100000"/>
              </a:lnSpc>
              <a:spcBef>
                <a:spcPts val="600"/>
              </a:spcBef>
              <a:spcAft>
                <a:spcPts val="0"/>
              </a:spcAft>
              <a:buClr>
                <a:schemeClr val="dk1"/>
              </a:buClr>
              <a:buSzPts val="2600"/>
              <a:buFont typeface="Arial"/>
              <a:buNone/>
              <a:defRPr sz="3200" b="0" i="0" u="none" strike="noStrike" cap="none">
                <a:solidFill>
                  <a:schemeClr val="accent1"/>
                </a:solidFill>
                <a:latin typeface="Roboto Light"/>
                <a:ea typeface="Roboto Light"/>
                <a:cs typeface="Roboto Light"/>
                <a:sym typeface="Roboto Light"/>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
        <p:nvSpPr>
          <p:cNvPr id="677" name="Google Shape;677;p107"/>
          <p:cNvSpPr txBox="1">
            <a:spLocks noGrp="1"/>
          </p:cNvSpPr>
          <p:nvPr>
            <p:ph type="body" idx="2"/>
          </p:nvPr>
        </p:nvSpPr>
        <p:spPr>
          <a:xfrm>
            <a:off x="822960" y="3206750"/>
            <a:ext cx="16641601" cy="4926600"/>
          </a:xfrm>
          <a:prstGeom prst="rect">
            <a:avLst/>
          </a:prstGeom>
          <a:noFill/>
          <a:ln>
            <a:noFill/>
          </a:ln>
        </p:spPr>
        <p:txBody>
          <a:bodyPr spcFirstLastPara="1" wrap="square" lIns="0" tIns="68550" rIns="137150" bIns="68550" anchor="t" anchorCtr="0">
            <a:noAutofit/>
          </a:bodyPr>
          <a:lstStyle>
            <a:lvl1pPr marL="457200" marR="0" lvl="0" indent="-406400" algn="l">
              <a:lnSpc>
                <a:spcPct val="100000"/>
              </a:lnSpc>
              <a:spcBef>
                <a:spcPts val="800"/>
              </a:spcBef>
              <a:spcAft>
                <a:spcPts val="0"/>
              </a:spcAft>
              <a:buClr>
                <a:srgbClr val="E6E6E6"/>
              </a:buClr>
              <a:buSzPts val="2800"/>
              <a:buFont typeface="Arial"/>
              <a:buChar char="•"/>
              <a:defRPr sz="3600" b="0" i="0" u="none" strike="noStrike" cap="none">
                <a:solidFill>
                  <a:srgbClr val="B4B4B4"/>
                </a:solidFill>
                <a:latin typeface="Roboto"/>
                <a:ea typeface="Roboto"/>
                <a:cs typeface="Roboto"/>
                <a:sym typeface="Roboto"/>
              </a:defRPr>
            </a:lvl1pPr>
            <a:lvl2pPr marL="914400" marR="0" lvl="1" indent="-381000" algn="l">
              <a:lnSpc>
                <a:spcPct val="100000"/>
              </a:lnSpc>
              <a:spcBef>
                <a:spcPts val="600"/>
              </a:spcBef>
              <a:spcAft>
                <a:spcPts val="0"/>
              </a:spcAft>
              <a:buClr>
                <a:srgbClr val="E6E6E6"/>
              </a:buClr>
              <a:buSzPts val="2400"/>
              <a:buFont typeface="Arial"/>
              <a:buChar char="•"/>
              <a:defRPr sz="3000" b="0" i="0" u="none" strike="noStrike" cap="none">
                <a:solidFill>
                  <a:srgbClr val="B4B4B4"/>
                </a:solidFill>
                <a:latin typeface="Roboto"/>
                <a:ea typeface="Roboto"/>
                <a:cs typeface="Roboto"/>
                <a:sym typeface="Roboto"/>
              </a:defRPr>
            </a:lvl2pPr>
            <a:lvl3pPr marL="1371600" marR="0" lvl="2" indent="-355600" algn="l">
              <a:lnSpc>
                <a:spcPct val="100000"/>
              </a:lnSpc>
              <a:spcBef>
                <a:spcPts val="400"/>
              </a:spcBef>
              <a:spcAft>
                <a:spcPts val="0"/>
              </a:spcAft>
              <a:buClr>
                <a:srgbClr val="E6E6E6"/>
              </a:buClr>
              <a:buSzPts val="2000"/>
              <a:buFont typeface="Arial"/>
              <a:buChar char="•"/>
              <a:defRPr sz="2400" b="0" i="0" u="none" strike="noStrike" cap="none">
                <a:solidFill>
                  <a:srgbClr val="B4B4B4"/>
                </a:solidFill>
                <a:latin typeface="Roboto"/>
                <a:ea typeface="Roboto"/>
                <a:cs typeface="Roboto"/>
                <a:sym typeface="Roboto"/>
              </a:defRPr>
            </a:lvl3pPr>
            <a:lvl4pPr marL="1828800" marR="0" lvl="3" indent="-355600" algn="l">
              <a:lnSpc>
                <a:spcPct val="100000"/>
              </a:lnSpc>
              <a:spcBef>
                <a:spcPts val="400"/>
              </a:spcBef>
              <a:spcAft>
                <a:spcPts val="0"/>
              </a:spcAft>
              <a:buClr>
                <a:srgbClr val="E6E6E6"/>
              </a:buClr>
              <a:buSzPts val="2000"/>
              <a:buFont typeface="Arial"/>
              <a:buChar char="•"/>
              <a:defRPr sz="2400" b="0" i="0" u="none" strike="noStrike" cap="none">
                <a:solidFill>
                  <a:srgbClr val="B4B4B4"/>
                </a:solidFill>
                <a:latin typeface="Roboto"/>
                <a:ea typeface="Roboto"/>
                <a:cs typeface="Roboto"/>
                <a:sym typeface="Roboto"/>
              </a:defRPr>
            </a:lvl4pPr>
            <a:lvl5pPr marL="2286000" marR="0" lvl="4" indent="-355600" algn="l">
              <a:lnSpc>
                <a:spcPct val="100000"/>
              </a:lnSpc>
              <a:spcBef>
                <a:spcPts val="400"/>
              </a:spcBef>
              <a:spcAft>
                <a:spcPts val="0"/>
              </a:spcAft>
              <a:buClr>
                <a:srgbClr val="E6E6E6"/>
              </a:buClr>
              <a:buSzPts val="2000"/>
              <a:buFont typeface="Arial"/>
              <a:buChar char="•"/>
              <a:defRPr sz="2400" b="0" i="0" u="none" strike="noStrike" cap="none">
                <a:solidFill>
                  <a:srgbClr val="B4B4B4"/>
                </a:solidFill>
                <a:latin typeface="Roboto"/>
                <a:ea typeface="Roboto"/>
                <a:cs typeface="Roboto"/>
                <a:sym typeface="Roboto"/>
              </a:defRPr>
            </a:lvl5pPr>
            <a:lvl6pPr marL="2743200" marR="0" lvl="5"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6pPr>
            <a:lvl7pPr marL="3200400" marR="0" lvl="6"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7pPr>
            <a:lvl8pPr marL="3657600" marR="0" lvl="7"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8pPr>
            <a:lvl9pPr marL="4114800" marR="0" lvl="8" indent="-419100" algn="l">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Multi-use w/ Subtitle 1">
  <p:cSld name="1_Multi-use w/ Subtitle">
    <p:spTree>
      <p:nvGrpSpPr>
        <p:cNvPr id="1" name="Shape 678"/>
        <p:cNvGrpSpPr/>
        <p:nvPr/>
      </p:nvGrpSpPr>
      <p:grpSpPr>
        <a:xfrm>
          <a:off x="0" y="0"/>
          <a:ext cx="0" cy="0"/>
          <a:chOff x="0" y="0"/>
          <a:chExt cx="0" cy="0"/>
        </a:xfrm>
      </p:grpSpPr>
      <p:sp>
        <p:nvSpPr>
          <p:cNvPr id="679" name="Google Shape;679;p108"/>
          <p:cNvSpPr txBox="1">
            <a:spLocks noGrp="1"/>
          </p:cNvSpPr>
          <p:nvPr>
            <p:ph type="title"/>
          </p:nvPr>
        </p:nvSpPr>
        <p:spPr>
          <a:xfrm>
            <a:off x="838200" y="914400"/>
            <a:ext cx="16611600" cy="835200"/>
          </a:xfrm>
          <a:prstGeom prst="rect">
            <a:avLst/>
          </a:prstGeom>
          <a:noFill/>
          <a:ln>
            <a:noFill/>
          </a:ln>
        </p:spPr>
        <p:txBody>
          <a:bodyPr spcFirstLastPara="1" wrap="square" lIns="0" tIns="182850" rIns="0" bIns="182850" anchor="t" anchorCtr="0">
            <a:noAutofit/>
          </a:bodyPr>
          <a:lstStyle>
            <a:lvl1pPr marR="0" lvl="0" algn="l" rtl="0">
              <a:lnSpc>
                <a:spcPct val="80000"/>
              </a:lnSpc>
              <a:spcBef>
                <a:spcPts val="0"/>
              </a:spcBef>
              <a:spcAft>
                <a:spcPts val="0"/>
              </a:spcAft>
              <a:buClr>
                <a:schemeClr val="lt1"/>
              </a:buClr>
              <a:buSzPts val="4400"/>
              <a:buFont typeface="Lato"/>
              <a:buNone/>
              <a:defRPr sz="44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680" name="Google Shape;680;p108"/>
          <p:cNvSpPr txBox="1">
            <a:spLocks noGrp="1"/>
          </p:cNvSpPr>
          <p:nvPr>
            <p:ph type="body" idx="1"/>
          </p:nvPr>
        </p:nvSpPr>
        <p:spPr>
          <a:xfrm>
            <a:off x="838200" y="1828800"/>
            <a:ext cx="16611600" cy="616200"/>
          </a:xfrm>
          <a:prstGeom prst="rect">
            <a:avLst/>
          </a:prstGeom>
          <a:noFill/>
          <a:ln>
            <a:noFill/>
          </a:ln>
        </p:spPr>
        <p:txBody>
          <a:bodyPr spcFirstLastPara="1" wrap="square" lIns="0" tIns="45700" rIns="0" bIns="91400" anchor="t" anchorCtr="0">
            <a:noAutofit/>
          </a:bodyPr>
          <a:lstStyle>
            <a:lvl1pPr marL="457200" lvl="0" indent="-228600" algn="l">
              <a:lnSpc>
                <a:spcPct val="100000"/>
              </a:lnSpc>
              <a:spcBef>
                <a:spcPts val="90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pic>
        <p:nvPicPr>
          <p:cNvPr id="681" name="Google Shape;681;p108"/>
          <p:cNvPicPr preferRelativeResize="0"/>
          <p:nvPr/>
        </p:nvPicPr>
        <p:blipFill rotWithShape="1">
          <a:blip r:embed="rId2">
            <a:alphaModFix/>
          </a:blip>
          <a:srcRect/>
          <a:stretch/>
        </p:blipFill>
        <p:spPr>
          <a:xfrm>
            <a:off x="0" y="9281160"/>
            <a:ext cx="13814388" cy="1005840"/>
          </a:xfrm>
          <a:prstGeom prst="rect">
            <a:avLst/>
          </a:prstGeom>
          <a:noFill/>
          <a:ln>
            <a:noFill/>
          </a:ln>
        </p:spPr>
      </p:pic>
      <p:sp>
        <p:nvSpPr>
          <p:cNvPr id="682" name="Google Shape;682;p108"/>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chemeClr val="dk1"/>
              </a:solidFill>
              <a:latin typeface="Roboto"/>
              <a:ea typeface="Roboto"/>
              <a:cs typeface="Roboto"/>
              <a:sym typeface="Roboto"/>
            </a:endParaRPr>
          </a:p>
        </p:txBody>
      </p:sp>
      <p:cxnSp>
        <p:nvCxnSpPr>
          <p:cNvPr id="683" name="Google Shape;683;p108"/>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sp>
        <p:nvSpPr>
          <p:cNvPr id="684" name="Google Shape;684;p108"/>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1200"/>
              <a:buFont typeface="Roboto"/>
              <a:buNone/>
            </a:pPr>
            <a:r>
              <a:rPr lang="en" sz="1200" b="0" i="0" u="none" strike="noStrike" cap="none">
                <a:solidFill>
                  <a:srgbClr val="A5A5A5"/>
                </a:solidFill>
                <a:latin typeface="Roboto"/>
                <a:ea typeface="Roboto"/>
                <a:cs typeface="Roboto"/>
                <a:sym typeface="Roboto"/>
              </a:rPr>
              <a:t>© 2019 Cloudera, Inc. All rights reserved.</a:t>
            </a:r>
            <a:endParaRPr sz="2000" b="0" i="0" u="none" strike="noStrike" cap="none">
              <a:solidFill>
                <a:schemeClr val="dk1"/>
              </a:solidFill>
              <a:latin typeface="Roboto"/>
              <a:ea typeface="Roboto"/>
              <a:cs typeface="Roboto"/>
              <a:sym typeface="Roboto"/>
            </a:endParaRPr>
          </a:p>
        </p:txBody>
      </p:sp>
      <p:sp>
        <p:nvSpPr>
          <p:cNvPr id="685" name="Google Shape;685;p108"/>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1200"/>
              <a:buFont typeface="Roboto"/>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ulti-use Blank w/ Footer">
  <p:cSld name="Multi-use Blank w/ Footer">
    <p:spTree>
      <p:nvGrpSpPr>
        <p:cNvPr id="1" name="Shape 64"/>
        <p:cNvGrpSpPr/>
        <p:nvPr/>
      </p:nvGrpSpPr>
      <p:grpSpPr>
        <a:xfrm>
          <a:off x="0" y="0"/>
          <a:ext cx="0" cy="0"/>
          <a:chOff x="0" y="0"/>
          <a:chExt cx="0" cy="0"/>
        </a:xfrm>
      </p:grpSpPr>
      <p:pic>
        <p:nvPicPr>
          <p:cNvPr id="65" name="Google Shape;65;p39"/>
          <p:cNvPicPr preferRelativeResize="0"/>
          <p:nvPr/>
        </p:nvPicPr>
        <p:blipFill rotWithShape="1">
          <a:blip r:embed="rId2">
            <a:alphaModFix/>
          </a:blip>
          <a:srcRect/>
          <a:stretch/>
        </p:blipFill>
        <p:spPr>
          <a:xfrm>
            <a:off x="0" y="9281160"/>
            <a:ext cx="13814394" cy="1005840"/>
          </a:xfrm>
          <a:prstGeom prst="rect">
            <a:avLst/>
          </a:prstGeom>
          <a:noFill/>
          <a:ln>
            <a:noFill/>
          </a:ln>
        </p:spPr>
      </p:pic>
      <p:sp>
        <p:nvSpPr>
          <p:cNvPr id="66" name="Google Shape;66;p39"/>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67" name="Google Shape;67;p39"/>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
        <p:nvSpPr>
          <p:cNvPr id="68" name="Google Shape;68;p39"/>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 Column 1">
  <p:cSld name="1_1 Column">
    <p:spTree>
      <p:nvGrpSpPr>
        <p:cNvPr id="1" name="Shape 686"/>
        <p:cNvGrpSpPr/>
        <p:nvPr/>
      </p:nvGrpSpPr>
      <p:grpSpPr>
        <a:xfrm>
          <a:off x="0" y="0"/>
          <a:ext cx="0" cy="0"/>
          <a:chOff x="0" y="0"/>
          <a:chExt cx="0" cy="0"/>
        </a:xfrm>
      </p:grpSpPr>
      <p:sp>
        <p:nvSpPr>
          <p:cNvPr id="687" name="Google Shape;687;p109"/>
          <p:cNvSpPr txBox="1">
            <a:spLocks noGrp="1"/>
          </p:cNvSpPr>
          <p:nvPr>
            <p:ph type="title"/>
          </p:nvPr>
        </p:nvSpPr>
        <p:spPr>
          <a:xfrm>
            <a:off x="838200" y="914400"/>
            <a:ext cx="16611600" cy="835200"/>
          </a:xfrm>
          <a:prstGeom prst="rect">
            <a:avLst/>
          </a:prstGeom>
          <a:noFill/>
          <a:ln>
            <a:noFill/>
          </a:ln>
        </p:spPr>
        <p:txBody>
          <a:bodyPr spcFirstLastPara="1" wrap="square" lIns="0" tIns="182850" rIns="0" bIns="182850" anchor="t" anchorCtr="0">
            <a:noAutofit/>
          </a:bodyPr>
          <a:lstStyle>
            <a:lvl1pPr marR="0" lvl="0" algn="l" rtl="0">
              <a:lnSpc>
                <a:spcPct val="80000"/>
              </a:lnSpc>
              <a:spcBef>
                <a:spcPts val="0"/>
              </a:spcBef>
              <a:spcAft>
                <a:spcPts val="0"/>
              </a:spcAft>
              <a:buClr>
                <a:schemeClr val="lt1"/>
              </a:buClr>
              <a:buSzPts val="4400"/>
              <a:buFont typeface="Lato"/>
              <a:buNone/>
              <a:defRPr sz="44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688" name="Google Shape;688;p109"/>
          <p:cNvSpPr txBox="1">
            <a:spLocks noGrp="1"/>
          </p:cNvSpPr>
          <p:nvPr>
            <p:ph type="body" idx="1"/>
          </p:nvPr>
        </p:nvSpPr>
        <p:spPr>
          <a:xfrm>
            <a:off x="838200" y="1828800"/>
            <a:ext cx="16611600" cy="616200"/>
          </a:xfrm>
          <a:prstGeom prst="rect">
            <a:avLst/>
          </a:prstGeom>
          <a:noFill/>
          <a:ln>
            <a:noFill/>
          </a:ln>
        </p:spPr>
        <p:txBody>
          <a:bodyPr spcFirstLastPara="1" wrap="square" lIns="0" tIns="54850" rIns="0" bIns="91400" anchor="t" anchorCtr="0">
            <a:noAutofit/>
          </a:bodyPr>
          <a:lstStyle>
            <a:lvl1pPr marL="457200" lvl="0" indent="-228600" algn="l">
              <a:lnSpc>
                <a:spcPct val="100000"/>
              </a:lnSpc>
              <a:spcBef>
                <a:spcPts val="900"/>
              </a:spcBef>
              <a:spcAft>
                <a:spcPts val="0"/>
              </a:spcAft>
              <a:buSzPts val="2600"/>
              <a:buNone/>
              <a:defRPr sz="3200" b="0" i="0">
                <a:solidFill>
                  <a:schemeClr val="accent2"/>
                </a:solidFill>
                <a:latin typeface="Roboto"/>
                <a:ea typeface="Roboto"/>
                <a:cs typeface="Roboto"/>
                <a:sym typeface="Roboto"/>
              </a:defRPr>
            </a:lvl1pPr>
            <a:lvl2pPr marL="914400" lvl="1" indent="-228600" algn="l">
              <a:lnSpc>
                <a:spcPct val="100000"/>
              </a:lnSpc>
              <a:spcBef>
                <a:spcPts val="800"/>
              </a:spcBef>
              <a:spcAft>
                <a:spcPts val="0"/>
              </a:spcAft>
              <a:buSzPts val="2600"/>
              <a:buNone/>
              <a:defRPr sz="3200">
                <a:solidFill>
                  <a:schemeClr val="accent1"/>
                </a:solidFill>
              </a:defRPr>
            </a:lvl2pPr>
            <a:lvl3pPr marL="1371600" lvl="2" indent="-228600" algn="l">
              <a:lnSpc>
                <a:spcPct val="100000"/>
              </a:lnSpc>
              <a:spcBef>
                <a:spcPts val="600"/>
              </a:spcBef>
              <a:spcAft>
                <a:spcPts val="0"/>
              </a:spcAft>
              <a:buSzPts val="2600"/>
              <a:buNone/>
              <a:defRPr sz="3200">
                <a:solidFill>
                  <a:schemeClr val="accent1"/>
                </a:solidFill>
              </a:defRPr>
            </a:lvl3pPr>
            <a:lvl4pPr marL="1828800" lvl="3" indent="-228600" algn="l">
              <a:lnSpc>
                <a:spcPct val="100000"/>
              </a:lnSpc>
              <a:spcBef>
                <a:spcPts val="600"/>
              </a:spcBef>
              <a:spcAft>
                <a:spcPts val="0"/>
              </a:spcAft>
              <a:buSzPts val="2600"/>
              <a:buNone/>
              <a:defRPr sz="3200">
                <a:solidFill>
                  <a:schemeClr val="accent1"/>
                </a:solidFill>
              </a:defRPr>
            </a:lvl4pPr>
            <a:lvl5pPr marL="2286000" lvl="4" indent="-228600" algn="l">
              <a:lnSpc>
                <a:spcPct val="100000"/>
              </a:lnSpc>
              <a:spcBef>
                <a:spcPts val="600"/>
              </a:spcBef>
              <a:spcAft>
                <a:spcPts val="0"/>
              </a:spcAft>
              <a:buSzPts val="2600"/>
              <a:buNone/>
              <a:defRPr sz="3200">
                <a:solidFill>
                  <a:schemeClr val="accent1"/>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sp>
        <p:nvSpPr>
          <p:cNvPr id="689" name="Google Shape;689;p109"/>
          <p:cNvSpPr txBox="1">
            <a:spLocks noGrp="1"/>
          </p:cNvSpPr>
          <p:nvPr>
            <p:ph type="body" idx="2"/>
          </p:nvPr>
        </p:nvSpPr>
        <p:spPr>
          <a:xfrm>
            <a:off x="838198" y="3207542"/>
            <a:ext cx="16611600" cy="5852400"/>
          </a:xfrm>
          <a:prstGeom prst="rect">
            <a:avLst/>
          </a:prstGeom>
          <a:noFill/>
          <a:ln>
            <a:noFill/>
          </a:ln>
        </p:spPr>
        <p:txBody>
          <a:bodyPr spcFirstLastPara="1" wrap="square" lIns="182850" tIns="91400" rIns="182850" bIns="91400" anchor="t" anchorCtr="0">
            <a:noAutofit/>
          </a:bodyPr>
          <a:lstStyle>
            <a:lvl1pPr marL="457200" lvl="0" indent="-412750" algn="l">
              <a:lnSpc>
                <a:spcPct val="100000"/>
              </a:lnSpc>
              <a:spcBef>
                <a:spcPts val="900"/>
              </a:spcBef>
              <a:spcAft>
                <a:spcPts val="0"/>
              </a:spcAft>
              <a:buClr>
                <a:schemeClr val="lt1"/>
              </a:buClr>
              <a:buSzPts val="2900"/>
              <a:buChar char="•"/>
              <a:defRPr sz="3600">
                <a:solidFill>
                  <a:srgbClr val="D8D8D8"/>
                </a:solidFill>
              </a:defRPr>
            </a:lvl1pPr>
            <a:lvl2pPr marL="914400" lvl="1" indent="-412750" algn="l">
              <a:lnSpc>
                <a:spcPct val="100000"/>
              </a:lnSpc>
              <a:spcBef>
                <a:spcPts val="800"/>
              </a:spcBef>
              <a:spcAft>
                <a:spcPts val="0"/>
              </a:spcAft>
              <a:buClr>
                <a:schemeClr val="lt1"/>
              </a:buClr>
              <a:buSzPts val="2900"/>
              <a:buFont typeface="Noto Sans Symbols"/>
              <a:buChar char="●"/>
              <a:defRPr sz="3600">
                <a:solidFill>
                  <a:srgbClr val="D8D8D8"/>
                </a:solidFill>
              </a:defRPr>
            </a:lvl2pPr>
            <a:lvl3pPr marL="1371600" lvl="2" indent="-412750" algn="l">
              <a:lnSpc>
                <a:spcPct val="100000"/>
              </a:lnSpc>
              <a:spcBef>
                <a:spcPts val="600"/>
              </a:spcBef>
              <a:spcAft>
                <a:spcPts val="0"/>
              </a:spcAft>
              <a:buClr>
                <a:schemeClr val="lt1"/>
              </a:buClr>
              <a:buSzPts val="2900"/>
              <a:buChar char="•"/>
              <a:defRPr sz="3600">
                <a:solidFill>
                  <a:srgbClr val="D8D8D8"/>
                </a:solidFill>
              </a:defRPr>
            </a:lvl3pPr>
            <a:lvl4pPr marL="1828800" lvl="3" indent="-412750" algn="l">
              <a:lnSpc>
                <a:spcPct val="100000"/>
              </a:lnSpc>
              <a:spcBef>
                <a:spcPts val="600"/>
              </a:spcBef>
              <a:spcAft>
                <a:spcPts val="0"/>
              </a:spcAft>
              <a:buClr>
                <a:schemeClr val="lt1"/>
              </a:buClr>
              <a:buSzPts val="2900"/>
              <a:buFont typeface="Noto Sans Symbols"/>
              <a:buChar char="●"/>
              <a:defRPr sz="3600">
                <a:solidFill>
                  <a:srgbClr val="D8D8D8"/>
                </a:solidFill>
              </a:defRPr>
            </a:lvl4pPr>
            <a:lvl5pPr marL="2286000" lvl="4" indent="-412750" algn="l">
              <a:lnSpc>
                <a:spcPct val="100000"/>
              </a:lnSpc>
              <a:spcBef>
                <a:spcPts val="600"/>
              </a:spcBef>
              <a:spcAft>
                <a:spcPts val="0"/>
              </a:spcAft>
              <a:buClr>
                <a:schemeClr val="lt1"/>
              </a:buClr>
              <a:buSzPts val="2900"/>
              <a:buChar char="•"/>
              <a:defRPr sz="3600">
                <a:solidFill>
                  <a:srgbClr val="D8D8D8"/>
                </a:solidFill>
              </a:defRPr>
            </a:lvl5pPr>
            <a:lvl6pPr marL="2743200" lvl="5" indent="-457200" algn="l">
              <a:lnSpc>
                <a:spcPct val="100000"/>
              </a:lnSpc>
              <a:spcBef>
                <a:spcPts val="700"/>
              </a:spcBef>
              <a:spcAft>
                <a:spcPts val="0"/>
              </a:spcAft>
              <a:buClr>
                <a:schemeClr val="dk1"/>
              </a:buClr>
              <a:buSzPts val="3600"/>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pic>
        <p:nvPicPr>
          <p:cNvPr id="690" name="Google Shape;690;p109"/>
          <p:cNvPicPr preferRelativeResize="0"/>
          <p:nvPr/>
        </p:nvPicPr>
        <p:blipFill rotWithShape="1">
          <a:blip r:embed="rId2">
            <a:alphaModFix/>
          </a:blip>
          <a:srcRect/>
          <a:stretch/>
        </p:blipFill>
        <p:spPr>
          <a:xfrm>
            <a:off x="0" y="9281160"/>
            <a:ext cx="13814388" cy="1005840"/>
          </a:xfrm>
          <a:prstGeom prst="rect">
            <a:avLst/>
          </a:prstGeom>
          <a:noFill/>
          <a:ln>
            <a:noFill/>
          </a:ln>
        </p:spPr>
      </p:pic>
      <p:sp>
        <p:nvSpPr>
          <p:cNvPr id="691" name="Google Shape;691;p109"/>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chemeClr val="dk1"/>
              </a:buClr>
              <a:buSzPts val="2000"/>
              <a:buFont typeface="Roboto"/>
              <a:buNone/>
            </a:pPr>
            <a:endParaRPr sz="2000" b="0" i="0" u="none" strike="noStrike" cap="none">
              <a:solidFill>
                <a:schemeClr val="dk1"/>
              </a:solidFill>
              <a:latin typeface="Roboto"/>
              <a:ea typeface="Roboto"/>
              <a:cs typeface="Roboto"/>
              <a:sym typeface="Roboto"/>
            </a:endParaRPr>
          </a:p>
        </p:txBody>
      </p:sp>
      <p:cxnSp>
        <p:nvCxnSpPr>
          <p:cNvPr id="692" name="Google Shape;692;p109"/>
          <p:cNvCxnSpPr/>
          <p:nvPr/>
        </p:nvCxnSpPr>
        <p:spPr>
          <a:xfrm>
            <a:off x="822960" y="824340"/>
            <a:ext cx="16642200" cy="0"/>
          </a:xfrm>
          <a:prstGeom prst="straightConnector1">
            <a:avLst/>
          </a:prstGeom>
          <a:noFill/>
          <a:ln w="9525" cap="flat" cmpd="sng">
            <a:solidFill>
              <a:srgbClr val="BFBFBF"/>
            </a:solidFill>
            <a:prstDash val="solid"/>
            <a:round/>
            <a:headEnd type="none" w="sm" len="sm"/>
            <a:tailEnd type="none" w="sm" len="sm"/>
          </a:ln>
        </p:spPr>
      </p:cxnSp>
      <p:sp>
        <p:nvSpPr>
          <p:cNvPr id="693" name="Google Shape;693;p109"/>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1200"/>
              <a:buFont typeface="Roboto"/>
              <a:buNone/>
            </a:pPr>
            <a:r>
              <a:rPr lang="en" sz="1200" b="0" i="0" u="none" strike="noStrike" cap="none">
                <a:solidFill>
                  <a:srgbClr val="A5A5A5"/>
                </a:solidFill>
                <a:latin typeface="Roboto"/>
                <a:ea typeface="Roboto"/>
                <a:cs typeface="Roboto"/>
                <a:sym typeface="Roboto"/>
              </a:rPr>
              <a:t>© 2019 Cloudera, Inc. All rights reserved.</a:t>
            </a:r>
            <a:endParaRPr sz="2000" b="0" i="0" u="none" strike="noStrike" cap="none">
              <a:solidFill>
                <a:schemeClr val="dk1"/>
              </a:solidFill>
              <a:latin typeface="Roboto"/>
              <a:ea typeface="Roboto"/>
              <a:cs typeface="Roboto"/>
              <a:sym typeface="Roboto"/>
            </a:endParaRPr>
          </a:p>
        </p:txBody>
      </p:sp>
      <p:sp>
        <p:nvSpPr>
          <p:cNvPr id="694" name="Google Shape;694;p109"/>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5A5A5"/>
              </a:buClr>
              <a:buSzPts val="1200"/>
              <a:buFont typeface="Roboto"/>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orner Big Data Lines (Animated)">
  <p:cSld name="Corner Big Data Lines (Animated)">
    <p:spTree>
      <p:nvGrpSpPr>
        <p:cNvPr id="1" name="Shape 695"/>
        <p:cNvGrpSpPr/>
        <p:nvPr/>
      </p:nvGrpSpPr>
      <p:grpSpPr>
        <a:xfrm>
          <a:off x="0" y="0"/>
          <a:ext cx="0" cy="0"/>
          <a:chOff x="0" y="0"/>
          <a:chExt cx="0" cy="0"/>
        </a:xfrm>
      </p:grpSpPr>
      <p:sp>
        <p:nvSpPr>
          <p:cNvPr id="696" name="Google Shape;696;p110"/>
          <p:cNvSpPr/>
          <p:nvPr/>
        </p:nvSpPr>
        <p:spPr>
          <a:xfrm>
            <a:off x="7899774" y="4200526"/>
            <a:ext cx="8793600" cy="6086400"/>
          </a:xfrm>
          <a:prstGeom prst="parallelogram">
            <a:avLst>
              <a:gd name="adj" fmla="val 100155"/>
            </a:avLst>
          </a:prstGeom>
          <a:solidFill>
            <a:srgbClr val="172C34"/>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697" name="Google Shape;697;p110"/>
          <p:cNvSpPr/>
          <p:nvPr/>
        </p:nvSpPr>
        <p:spPr>
          <a:xfrm>
            <a:off x="5037882" y="0"/>
            <a:ext cx="13167601" cy="10287000"/>
          </a:xfrm>
          <a:prstGeom prst="parallelogram">
            <a:avLst>
              <a:gd name="adj" fmla="val 100155"/>
            </a:avLst>
          </a:prstGeom>
          <a:solidFill>
            <a:srgbClr val="172C34">
              <a:alpha val="38431"/>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698" name="Google Shape;698;p110"/>
          <p:cNvSpPr/>
          <p:nvPr/>
        </p:nvSpPr>
        <p:spPr>
          <a:xfrm>
            <a:off x="10590290" y="2601204"/>
            <a:ext cx="7697710" cy="7685798"/>
          </a:xfrm>
          <a:custGeom>
            <a:avLst/>
            <a:gdLst/>
            <a:ahLst/>
            <a:cxnLst/>
            <a:rect l="l" t="t" r="r" b="b"/>
            <a:pathLst>
              <a:path w="3848855" h="3842899" extrusionOk="0">
                <a:moveTo>
                  <a:pt x="3848855" y="0"/>
                </a:moveTo>
                <a:lnTo>
                  <a:pt x="3848855" y="1415399"/>
                </a:lnTo>
                <a:lnTo>
                  <a:pt x="1417593" y="3842899"/>
                </a:lnTo>
                <a:lnTo>
                  <a:pt x="0" y="3842899"/>
                </a:lnTo>
                <a:lnTo>
                  <a:pt x="3848855" y="0"/>
                </a:lnTo>
                <a:close/>
              </a:path>
            </a:pathLst>
          </a:custGeom>
          <a:solidFill>
            <a:srgbClr val="172C34">
              <a:alpha val="37647"/>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699" name="Google Shape;699;p110"/>
          <p:cNvSpPr/>
          <p:nvPr/>
        </p:nvSpPr>
        <p:spPr>
          <a:xfrm>
            <a:off x="15993838" y="7996388"/>
            <a:ext cx="2294162" cy="2290612"/>
          </a:xfrm>
          <a:custGeom>
            <a:avLst/>
            <a:gdLst/>
            <a:ahLst/>
            <a:cxnLst/>
            <a:rect l="l" t="t" r="r" b="b"/>
            <a:pathLst>
              <a:path w="1147081" h="1145306" extrusionOk="0">
                <a:moveTo>
                  <a:pt x="1147081" y="0"/>
                </a:moveTo>
                <a:lnTo>
                  <a:pt x="1147081" y="1145306"/>
                </a:lnTo>
                <a:lnTo>
                  <a:pt x="0" y="1145306"/>
                </a:lnTo>
                <a:lnTo>
                  <a:pt x="1147081" y="0"/>
                </a:lnTo>
                <a:close/>
              </a:path>
            </a:pathLst>
          </a:custGeom>
          <a:solidFill>
            <a:srgbClr val="172C34">
              <a:alpha val="37647"/>
            </a:srgb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
        <p:nvSpPr>
          <p:cNvPr id="700" name="Google Shape;700;p110"/>
          <p:cNvSpPr/>
          <p:nvPr/>
        </p:nvSpPr>
        <p:spPr>
          <a:xfrm>
            <a:off x="13405091" y="5411648"/>
            <a:ext cx="4882910" cy="4875352"/>
          </a:xfrm>
          <a:custGeom>
            <a:avLst/>
            <a:gdLst/>
            <a:ahLst/>
            <a:cxnLst/>
            <a:rect l="l" t="t" r="r" b="b"/>
            <a:pathLst>
              <a:path w="2441455" h="2437676" extrusionOk="0">
                <a:moveTo>
                  <a:pt x="2441455" y="0"/>
                </a:moveTo>
                <a:lnTo>
                  <a:pt x="2441455" y="1299150"/>
                </a:lnTo>
                <a:lnTo>
                  <a:pt x="1301164" y="2437676"/>
                </a:lnTo>
                <a:lnTo>
                  <a:pt x="0" y="2437676"/>
                </a:lnTo>
                <a:lnTo>
                  <a:pt x="2441455" y="0"/>
                </a:lnTo>
                <a:close/>
              </a:path>
            </a:pathLst>
          </a:custGeom>
          <a:solidFill>
            <a:srgbClr val="172C34"/>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7"/>
                                        </p:tgtEl>
                                        <p:attrNameLst>
                                          <p:attrName>style.visibility</p:attrName>
                                        </p:attrNameLst>
                                      </p:cBhvr>
                                      <p:to>
                                        <p:strVal val="visible"/>
                                      </p:to>
                                    </p:set>
                                    <p:animEffect transition="in" filter="fade">
                                      <p:cBhvr>
                                        <p:cTn id="7" dur="500"/>
                                        <p:tgtEl>
                                          <p:spTgt spid="697"/>
                                        </p:tgtEl>
                                      </p:cBhvr>
                                    </p:animEffect>
                                  </p:childTnLst>
                                </p:cTn>
                              </p:par>
                              <p:par>
                                <p:cTn id="8" presetID="10" presetClass="entr" presetSubtype="0" fill="hold" nodeType="withEffect">
                                  <p:stCondLst>
                                    <p:cond delay="0"/>
                                  </p:stCondLst>
                                  <p:childTnLst>
                                    <p:set>
                                      <p:cBhvr>
                                        <p:cTn id="9" dur="1" fill="hold">
                                          <p:stCondLst>
                                            <p:cond delay="0"/>
                                          </p:stCondLst>
                                        </p:cTn>
                                        <p:tgtEl>
                                          <p:spTgt spid="696"/>
                                        </p:tgtEl>
                                        <p:attrNameLst>
                                          <p:attrName>style.visibility</p:attrName>
                                        </p:attrNameLst>
                                      </p:cBhvr>
                                      <p:to>
                                        <p:strVal val="visible"/>
                                      </p:to>
                                    </p:set>
                                    <p:animEffect transition="in" filter="fade">
                                      <p:cBhvr>
                                        <p:cTn id="10" dur="500"/>
                                        <p:tgtEl>
                                          <p:spTgt spid="696"/>
                                        </p:tgtEl>
                                      </p:cBhvr>
                                    </p:animEffect>
                                  </p:childTnLst>
                                </p:cTn>
                              </p:par>
                              <p:par>
                                <p:cTn id="11" presetID="10" presetClass="entr" presetSubtype="0" fill="hold" nodeType="withEffect">
                                  <p:stCondLst>
                                    <p:cond delay="0"/>
                                  </p:stCondLst>
                                  <p:childTnLst>
                                    <p:set>
                                      <p:cBhvr>
                                        <p:cTn id="12" dur="1" fill="hold">
                                          <p:stCondLst>
                                            <p:cond delay="0"/>
                                          </p:stCondLst>
                                        </p:cTn>
                                        <p:tgtEl>
                                          <p:spTgt spid="698"/>
                                        </p:tgtEl>
                                        <p:attrNameLst>
                                          <p:attrName>style.visibility</p:attrName>
                                        </p:attrNameLst>
                                      </p:cBhvr>
                                      <p:to>
                                        <p:strVal val="visible"/>
                                      </p:to>
                                    </p:set>
                                    <p:animEffect transition="in" filter="fade">
                                      <p:cBhvr>
                                        <p:cTn id="13" dur="500"/>
                                        <p:tgtEl>
                                          <p:spTgt spid="698"/>
                                        </p:tgtEl>
                                      </p:cBhvr>
                                    </p:animEffect>
                                  </p:childTnLst>
                                </p:cTn>
                              </p:par>
                              <p:par>
                                <p:cTn id="14" presetID="10" presetClass="entr" presetSubtype="0" fill="hold" nodeType="withEffect">
                                  <p:stCondLst>
                                    <p:cond delay="0"/>
                                  </p:stCondLst>
                                  <p:childTnLst>
                                    <p:set>
                                      <p:cBhvr>
                                        <p:cTn id="15" dur="1" fill="hold">
                                          <p:stCondLst>
                                            <p:cond delay="0"/>
                                          </p:stCondLst>
                                        </p:cTn>
                                        <p:tgtEl>
                                          <p:spTgt spid="700"/>
                                        </p:tgtEl>
                                        <p:attrNameLst>
                                          <p:attrName>style.visibility</p:attrName>
                                        </p:attrNameLst>
                                      </p:cBhvr>
                                      <p:to>
                                        <p:strVal val="visible"/>
                                      </p:to>
                                    </p:set>
                                    <p:animEffect transition="in" filter="fade">
                                      <p:cBhvr>
                                        <p:cTn id="16" dur="500"/>
                                        <p:tgtEl>
                                          <p:spTgt spid="700"/>
                                        </p:tgtEl>
                                      </p:cBhvr>
                                    </p:animEffect>
                                  </p:childTnLst>
                                </p:cTn>
                              </p:par>
                              <p:par>
                                <p:cTn id="17" presetID="10" presetClass="entr" presetSubtype="0" fill="hold" nodeType="withEffect">
                                  <p:stCondLst>
                                    <p:cond delay="0"/>
                                  </p:stCondLst>
                                  <p:childTnLst>
                                    <p:set>
                                      <p:cBhvr>
                                        <p:cTn id="18" dur="1" fill="hold">
                                          <p:stCondLst>
                                            <p:cond delay="0"/>
                                          </p:stCondLst>
                                        </p:cTn>
                                        <p:tgtEl>
                                          <p:spTgt spid="699"/>
                                        </p:tgtEl>
                                        <p:attrNameLst>
                                          <p:attrName>style.visibility</p:attrName>
                                        </p:attrNameLst>
                                      </p:cBhvr>
                                      <p:to>
                                        <p:strVal val="visible"/>
                                      </p:to>
                                    </p:set>
                                    <p:animEffect transition="in" filter="fade">
                                      <p:cBhvr>
                                        <p:cTn id="19" dur="500"/>
                                        <p:tgtEl>
                                          <p:spTgt spid="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fo &amp; Image">
  <p:cSld name="Info &amp; Image">
    <p:spTree>
      <p:nvGrpSpPr>
        <p:cNvPr id="1" name="Shape 69"/>
        <p:cNvGrpSpPr/>
        <p:nvPr/>
      </p:nvGrpSpPr>
      <p:grpSpPr>
        <a:xfrm>
          <a:off x="0" y="0"/>
          <a:ext cx="0" cy="0"/>
          <a:chOff x="0" y="0"/>
          <a:chExt cx="0" cy="0"/>
        </a:xfrm>
      </p:grpSpPr>
      <p:sp>
        <p:nvSpPr>
          <p:cNvPr id="70" name="Google Shape;70;p40"/>
          <p:cNvSpPr/>
          <p:nvPr/>
        </p:nvSpPr>
        <p:spPr>
          <a:xfrm>
            <a:off x="838200" y="1280160"/>
            <a:ext cx="4755000" cy="2650200"/>
          </a:xfrm>
          <a:prstGeom prst="rect">
            <a:avLst/>
          </a:prstGeom>
          <a:solidFill>
            <a:srgbClr val="172C34">
              <a:alpha val="7450"/>
            </a:srgbClr>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71" name="Google Shape;71;p40"/>
          <p:cNvSpPr txBox="1">
            <a:spLocks noGrp="1"/>
          </p:cNvSpPr>
          <p:nvPr>
            <p:ph type="title"/>
          </p:nvPr>
        </p:nvSpPr>
        <p:spPr>
          <a:xfrm>
            <a:off x="1005840" y="1463040"/>
            <a:ext cx="4389000" cy="2286000"/>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dk1"/>
              </a:buClr>
              <a:buSzPts val="4000"/>
              <a:buFont typeface="Lato"/>
              <a:buNone/>
              <a:defRPr sz="4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cxnSp>
        <p:nvCxnSpPr>
          <p:cNvPr id="72" name="Google Shape;72;p40"/>
          <p:cNvCxnSpPr/>
          <p:nvPr/>
        </p:nvCxnSpPr>
        <p:spPr>
          <a:xfrm>
            <a:off x="838200" y="824340"/>
            <a:ext cx="4755000" cy="0"/>
          </a:xfrm>
          <a:prstGeom prst="straightConnector1">
            <a:avLst/>
          </a:prstGeom>
          <a:noFill/>
          <a:ln w="9525" cap="flat" cmpd="sng">
            <a:solidFill>
              <a:srgbClr val="D8D8D8"/>
            </a:solidFill>
            <a:prstDash val="solid"/>
            <a:round/>
            <a:headEnd type="none" w="sm" len="sm"/>
            <a:tailEnd type="none" w="sm" len="sm"/>
          </a:ln>
        </p:spPr>
      </p:cxnSp>
      <p:cxnSp>
        <p:nvCxnSpPr>
          <p:cNvPr id="73" name="Google Shape;73;p40"/>
          <p:cNvCxnSpPr/>
          <p:nvPr/>
        </p:nvCxnSpPr>
        <p:spPr>
          <a:xfrm>
            <a:off x="5928360" y="824340"/>
            <a:ext cx="11521500" cy="0"/>
          </a:xfrm>
          <a:prstGeom prst="straightConnector1">
            <a:avLst/>
          </a:prstGeom>
          <a:noFill/>
          <a:ln w="9525" cap="flat" cmpd="sng">
            <a:solidFill>
              <a:srgbClr val="7F7F7F"/>
            </a:solidFill>
            <a:prstDash val="solid"/>
            <a:round/>
            <a:headEnd type="none" w="sm" len="sm"/>
            <a:tailEnd type="none" w="sm" len="sm"/>
          </a:ln>
        </p:spPr>
      </p:cxnSp>
      <p:sp>
        <p:nvSpPr>
          <p:cNvPr id="74" name="Google Shape;74;p40"/>
          <p:cNvSpPr txBox="1">
            <a:spLocks noGrp="1"/>
          </p:cNvSpPr>
          <p:nvPr>
            <p:ph type="body" idx="1"/>
          </p:nvPr>
        </p:nvSpPr>
        <p:spPr>
          <a:xfrm>
            <a:off x="838200" y="4206238"/>
            <a:ext cx="4755000" cy="4755000"/>
          </a:xfrm>
          <a:prstGeom prst="rect">
            <a:avLst/>
          </a:prstGeom>
          <a:noFill/>
          <a:ln>
            <a:noFill/>
          </a:ln>
        </p:spPr>
        <p:txBody>
          <a:bodyPr spcFirstLastPara="1" wrap="square" lIns="182850" tIns="91400" rIns="0" bIns="91400" anchor="t" anchorCtr="0">
            <a:noAutofit/>
          </a:bodyPr>
          <a:lstStyle>
            <a:lvl1pPr marL="457200" lvl="0" indent="-349250" algn="l">
              <a:lnSpc>
                <a:spcPct val="100000"/>
              </a:lnSpc>
              <a:spcBef>
                <a:spcPts val="0"/>
              </a:spcBef>
              <a:spcAft>
                <a:spcPts val="0"/>
              </a:spcAft>
              <a:buClr>
                <a:srgbClr val="BFBFBF"/>
              </a:buClr>
              <a:buSzPts val="1900"/>
              <a:buFont typeface="Roboto"/>
              <a:buChar char="•"/>
              <a:defRPr sz="2400" b="0" i="0">
                <a:solidFill>
                  <a:srgbClr val="7F7F7F"/>
                </a:solidFill>
                <a:latin typeface="Roboto"/>
                <a:ea typeface="Roboto"/>
                <a:cs typeface="Roboto"/>
                <a:sym typeface="Roboto"/>
              </a:defRPr>
            </a:lvl1pPr>
            <a:lvl2pPr marL="914400" lvl="1"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2pPr>
            <a:lvl3pPr marL="1371600" lvl="2"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3pPr>
            <a:lvl4pPr marL="1828800" lvl="3" indent="-349250" algn="l">
              <a:lnSpc>
                <a:spcPct val="100000"/>
              </a:lnSpc>
              <a:spcBef>
                <a:spcPts val="1200"/>
              </a:spcBef>
              <a:spcAft>
                <a:spcPts val="0"/>
              </a:spcAft>
              <a:buClr>
                <a:srgbClr val="BFBFBF"/>
              </a:buClr>
              <a:buSzPts val="1900"/>
              <a:buChar char="–"/>
              <a:defRPr sz="2400" b="0" i="0">
                <a:solidFill>
                  <a:srgbClr val="7F7F7F"/>
                </a:solidFill>
                <a:latin typeface="Roboto"/>
                <a:ea typeface="Roboto"/>
                <a:cs typeface="Roboto"/>
                <a:sym typeface="Roboto"/>
              </a:defRPr>
            </a:lvl4pPr>
            <a:lvl5pPr marL="2286000" lvl="4" indent="-349250" algn="l">
              <a:lnSpc>
                <a:spcPct val="100000"/>
              </a:lnSpc>
              <a:spcBef>
                <a:spcPts val="1200"/>
              </a:spcBef>
              <a:spcAft>
                <a:spcPts val="0"/>
              </a:spcAft>
              <a:buClr>
                <a:srgbClr val="BFBFBF"/>
              </a:buClr>
              <a:buSzPts val="1900"/>
              <a:buFont typeface="Roboto"/>
              <a:buChar char="•"/>
              <a:defRPr sz="2400" b="0" i="0">
                <a:solidFill>
                  <a:srgbClr val="7F7F7F"/>
                </a:solidFill>
                <a:latin typeface="Roboto"/>
                <a:ea typeface="Roboto"/>
                <a:cs typeface="Roboto"/>
                <a:sym typeface="Roboto"/>
              </a:defRPr>
            </a:lvl5pPr>
            <a:lvl6pPr marL="2743200" lvl="5" indent="-457200" algn="l">
              <a:lnSpc>
                <a:spcPct val="100000"/>
              </a:lnSpc>
              <a:spcBef>
                <a:spcPts val="1200"/>
              </a:spcBef>
              <a:spcAft>
                <a:spcPts val="0"/>
              </a:spcAft>
              <a:buClr>
                <a:schemeClr val="dk1"/>
              </a:buClr>
              <a:buSzPts val="3600"/>
              <a:buFont typeface="Roboto"/>
              <a:buChar char="•"/>
              <a:defRPr/>
            </a:lvl6pPr>
            <a:lvl7pPr marL="3200400" lvl="6" indent="-457200" algn="l">
              <a:lnSpc>
                <a:spcPct val="100000"/>
              </a:lnSpc>
              <a:spcBef>
                <a:spcPts val="700"/>
              </a:spcBef>
              <a:spcAft>
                <a:spcPts val="0"/>
              </a:spcAft>
              <a:buClr>
                <a:schemeClr val="dk1"/>
              </a:buClr>
              <a:buSzPts val="3600"/>
              <a:buChar char="•"/>
              <a:defRPr/>
            </a:lvl7pPr>
            <a:lvl8pPr marL="3657600" lvl="7" indent="-457200" algn="l">
              <a:lnSpc>
                <a:spcPct val="100000"/>
              </a:lnSpc>
              <a:spcBef>
                <a:spcPts val="700"/>
              </a:spcBef>
              <a:spcAft>
                <a:spcPts val="0"/>
              </a:spcAft>
              <a:buClr>
                <a:schemeClr val="dk1"/>
              </a:buClr>
              <a:buSzPts val="3600"/>
              <a:buChar char="•"/>
              <a:defRPr/>
            </a:lvl8pPr>
            <a:lvl9pPr marL="4114800" lvl="8" indent="-457200" algn="l">
              <a:lnSpc>
                <a:spcPct val="100000"/>
              </a:lnSpc>
              <a:spcBef>
                <a:spcPts val="700"/>
              </a:spcBef>
              <a:spcAft>
                <a:spcPts val="0"/>
              </a:spcAft>
              <a:buClr>
                <a:schemeClr val="dk1"/>
              </a:buClr>
              <a:buSzPts val="3600"/>
              <a:buChar char="•"/>
              <a:defRPr/>
            </a:lvl9pPr>
          </a:lstStyle>
          <a:p>
            <a:endParaRPr/>
          </a:p>
        </p:txBody>
      </p:sp>
      <p:pic>
        <p:nvPicPr>
          <p:cNvPr id="75" name="Google Shape;75;p40"/>
          <p:cNvPicPr preferRelativeResize="0"/>
          <p:nvPr/>
        </p:nvPicPr>
        <p:blipFill rotWithShape="1">
          <a:blip r:embed="rId2">
            <a:alphaModFix/>
          </a:blip>
          <a:srcRect/>
          <a:stretch/>
        </p:blipFill>
        <p:spPr>
          <a:xfrm>
            <a:off x="0" y="9281160"/>
            <a:ext cx="13814394" cy="1005840"/>
          </a:xfrm>
          <a:prstGeom prst="rect">
            <a:avLst/>
          </a:prstGeom>
          <a:noFill/>
          <a:ln>
            <a:noFill/>
          </a:ln>
        </p:spPr>
      </p:pic>
      <p:sp>
        <p:nvSpPr>
          <p:cNvPr id="76" name="Google Shape;76;p40"/>
          <p:cNvSpPr/>
          <p:nvPr/>
        </p:nvSpPr>
        <p:spPr>
          <a:xfrm>
            <a:off x="822960" y="9705152"/>
            <a:ext cx="1508760" cy="183788"/>
          </a:xfrm>
          <a:custGeom>
            <a:avLst/>
            <a:gdLst/>
            <a:ahLst/>
            <a:cxnLst/>
            <a:rect l="l" t="t" r="r" b="b"/>
            <a:pathLst>
              <a:path w="9144000" h="1113864" extrusionOk="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77" name="Google Shape;77;p40"/>
          <p:cNvSpPr txBox="1"/>
          <p:nvPr/>
        </p:nvSpPr>
        <p:spPr>
          <a:xfrm>
            <a:off x="16953766" y="9717326"/>
            <a:ext cx="511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A5A5A5"/>
                </a:solidFill>
                <a:latin typeface="Roboto"/>
                <a:ea typeface="Roboto"/>
                <a:cs typeface="Roboto"/>
                <a:sym typeface="Roboto"/>
              </a:rPr>
              <a:t>‹#›</a:t>
            </a:fld>
            <a:endParaRPr sz="1200" b="0" i="0" u="none" strike="noStrike" cap="none">
              <a:solidFill>
                <a:srgbClr val="A5A5A5"/>
              </a:solidFill>
              <a:latin typeface="Roboto"/>
              <a:ea typeface="Roboto"/>
              <a:cs typeface="Roboto"/>
              <a:sym typeface="Roboto"/>
            </a:endParaRPr>
          </a:p>
        </p:txBody>
      </p:sp>
      <p:sp>
        <p:nvSpPr>
          <p:cNvPr id="78" name="Google Shape;78;p40"/>
          <p:cNvSpPr txBox="1"/>
          <p:nvPr/>
        </p:nvSpPr>
        <p:spPr>
          <a:xfrm>
            <a:off x="13908100" y="9713608"/>
            <a:ext cx="3082200" cy="1848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A5A5A5"/>
                </a:solidFill>
                <a:latin typeface="Roboto"/>
                <a:ea typeface="Roboto"/>
                <a:cs typeface="Roboto"/>
                <a:sym typeface="Roboto"/>
              </a:rPr>
              <a:t>© 2021 Cloudera, Inc. All rights reserved.</a:t>
            </a:r>
            <a:endParaRPr sz="2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8" Type="http://schemas.openxmlformats.org/officeDocument/2006/relationships/theme" Target="../theme/theme2.xml"/><Relationship Id="rId5" Type="http://schemas.openxmlformats.org/officeDocument/2006/relationships/slideLayout" Target="../slideLayouts/slideLayout29.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56" Type="http://schemas.openxmlformats.org/officeDocument/2006/relationships/slideLayout" Target="../slideLayouts/slideLayout80.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slideLayout" Target="../slideLayouts/slideLayout78.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57" Type="http://schemas.openxmlformats.org/officeDocument/2006/relationships/slideLayout" Target="../slideLayouts/slideLayout81.xml"/><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body" idx="1"/>
          </p:nvPr>
        </p:nvSpPr>
        <p:spPr>
          <a:xfrm>
            <a:off x="1257300" y="2738438"/>
            <a:ext cx="15773400" cy="6527100"/>
          </a:xfrm>
          <a:prstGeom prst="rect">
            <a:avLst/>
          </a:prstGeom>
          <a:noFill/>
          <a:ln>
            <a:noFill/>
          </a:ln>
        </p:spPr>
        <p:txBody>
          <a:bodyPr spcFirstLastPara="1" wrap="square" lIns="182850" tIns="91400" rIns="182850" bIns="91400" anchor="t" anchorCtr="0">
            <a:noAutofit/>
          </a:bodyPr>
          <a:lstStyle>
            <a:lvl1pPr marL="457200" marR="0" lvl="0" indent="-457200" algn="l" rtl="0">
              <a:lnSpc>
                <a:spcPct val="100000"/>
              </a:lnSpc>
              <a:spcBef>
                <a:spcPts val="900"/>
              </a:spcBef>
              <a:spcAft>
                <a:spcPts val="0"/>
              </a:spcAft>
              <a:buClr>
                <a:srgbClr val="BFBFBF"/>
              </a:buClr>
              <a:buSzPts val="3600"/>
              <a:buFont typeface="Arial"/>
              <a:buChar char="•"/>
              <a:defRPr sz="3600" b="0" i="0" u="none" strike="noStrike" cap="none">
                <a:solidFill>
                  <a:srgbClr val="7F7F7F"/>
                </a:solidFill>
                <a:latin typeface="Roboto"/>
                <a:ea typeface="Roboto"/>
                <a:cs typeface="Roboto"/>
                <a:sym typeface="Roboto"/>
              </a:defRPr>
            </a:lvl1pPr>
            <a:lvl2pPr marL="914400" marR="0" lvl="1" indent="-457200" algn="l" rtl="0">
              <a:lnSpc>
                <a:spcPct val="100000"/>
              </a:lnSpc>
              <a:spcBef>
                <a:spcPts val="800"/>
              </a:spcBef>
              <a:spcAft>
                <a:spcPts val="0"/>
              </a:spcAft>
              <a:buClr>
                <a:srgbClr val="BFBFBF"/>
              </a:buClr>
              <a:buSzPts val="3600"/>
              <a:buFont typeface="Roboto"/>
              <a:buChar char="–"/>
              <a:defRPr sz="3600" b="0" i="0" u="none" strike="noStrike" cap="none">
                <a:solidFill>
                  <a:srgbClr val="7F7F7F"/>
                </a:solidFill>
                <a:latin typeface="Roboto"/>
                <a:ea typeface="Roboto"/>
                <a:cs typeface="Roboto"/>
                <a:sym typeface="Roboto"/>
              </a:defRPr>
            </a:lvl2pPr>
            <a:lvl3pPr marL="1371600" marR="0" lvl="2" indent="-457200" algn="l" rtl="0">
              <a:lnSpc>
                <a:spcPct val="100000"/>
              </a:lnSpc>
              <a:spcBef>
                <a:spcPts val="600"/>
              </a:spcBef>
              <a:spcAft>
                <a:spcPts val="0"/>
              </a:spcAft>
              <a:buClr>
                <a:srgbClr val="BFBFBF"/>
              </a:buClr>
              <a:buSzPts val="3600"/>
              <a:buFont typeface="Arial"/>
              <a:buChar char="•"/>
              <a:defRPr sz="3600" b="0" i="0" u="none" strike="noStrike" cap="none">
                <a:solidFill>
                  <a:srgbClr val="7F7F7F"/>
                </a:solidFill>
                <a:latin typeface="Roboto"/>
                <a:ea typeface="Roboto"/>
                <a:cs typeface="Roboto"/>
                <a:sym typeface="Roboto"/>
              </a:defRPr>
            </a:lvl3pPr>
            <a:lvl4pPr marL="1828800" marR="0" lvl="3" indent="-457200" algn="l" rtl="0">
              <a:lnSpc>
                <a:spcPct val="100000"/>
              </a:lnSpc>
              <a:spcBef>
                <a:spcPts val="600"/>
              </a:spcBef>
              <a:spcAft>
                <a:spcPts val="0"/>
              </a:spcAft>
              <a:buClr>
                <a:srgbClr val="BFBFBF"/>
              </a:buClr>
              <a:buSzPts val="3600"/>
              <a:buFont typeface="Roboto"/>
              <a:buChar char="–"/>
              <a:defRPr sz="3600" b="0" i="0" u="none" strike="noStrike" cap="none">
                <a:solidFill>
                  <a:srgbClr val="7F7F7F"/>
                </a:solidFill>
                <a:latin typeface="Roboto"/>
                <a:ea typeface="Roboto"/>
                <a:cs typeface="Roboto"/>
                <a:sym typeface="Roboto"/>
              </a:defRPr>
            </a:lvl4pPr>
            <a:lvl5pPr marL="2286000" marR="0" lvl="4" indent="-457200" algn="l" rtl="0">
              <a:lnSpc>
                <a:spcPct val="100000"/>
              </a:lnSpc>
              <a:spcBef>
                <a:spcPts val="600"/>
              </a:spcBef>
              <a:spcAft>
                <a:spcPts val="0"/>
              </a:spcAft>
              <a:buClr>
                <a:srgbClr val="BFBFBF"/>
              </a:buClr>
              <a:buSzPts val="3600"/>
              <a:buFont typeface="Arial"/>
              <a:buChar char="•"/>
              <a:defRPr sz="3600" b="0" i="0" u="none" strike="noStrike" cap="none">
                <a:solidFill>
                  <a:srgbClr val="7F7F7F"/>
                </a:solidFill>
                <a:latin typeface="Roboto"/>
                <a:ea typeface="Roboto"/>
                <a:cs typeface="Roboto"/>
                <a:sym typeface="Roboto"/>
              </a:defRPr>
            </a:lvl5pPr>
            <a:lvl6pPr marL="2743200" marR="0" lvl="5" indent="-457200" algn="l" rtl="0">
              <a:lnSpc>
                <a:spcPct val="100000"/>
              </a:lnSpc>
              <a:spcBef>
                <a:spcPts val="600"/>
              </a:spcBef>
              <a:spcAft>
                <a:spcPts val="0"/>
              </a:spcAft>
              <a:buClr>
                <a:schemeClr val="dk1"/>
              </a:buClr>
              <a:buSzPts val="3600"/>
              <a:buFont typeface="Arial"/>
              <a:buChar char="•"/>
              <a:defRPr sz="3600" b="0" i="0" u="none" strike="noStrike" cap="none">
                <a:solidFill>
                  <a:schemeClr val="dk1"/>
                </a:solidFill>
                <a:latin typeface="Roboto"/>
                <a:ea typeface="Roboto"/>
                <a:cs typeface="Roboto"/>
                <a:sym typeface="Roboto"/>
              </a:defRPr>
            </a:lvl6pPr>
            <a:lvl7pPr marL="3200400" marR="0" lvl="6" indent="-457200" algn="l" rtl="0">
              <a:lnSpc>
                <a:spcPct val="100000"/>
              </a:lnSpc>
              <a:spcBef>
                <a:spcPts val="600"/>
              </a:spcBef>
              <a:spcAft>
                <a:spcPts val="0"/>
              </a:spcAft>
              <a:buClr>
                <a:schemeClr val="dk1"/>
              </a:buClr>
              <a:buSzPts val="3600"/>
              <a:buFont typeface="Arial"/>
              <a:buChar char="•"/>
              <a:defRPr sz="3600" b="0" i="0" u="none" strike="noStrike" cap="none">
                <a:solidFill>
                  <a:schemeClr val="dk1"/>
                </a:solidFill>
                <a:latin typeface="Roboto"/>
                <a:ea typeface="Roboto"/>
                <a:cs typeface="Roboto"/>
                <a:sym typeface="Roboto"/>
              </a:defRPr>
            </a:lvl7pPr>
            <a:lvl8pPr marL="3657600" marR="0" lvl="7" indent="-457200" algn="l" rtl="0">
              <a:lnSpc>
                <a:spcPct val="100000"/>
              </a:lnSpc>
              <a:spcBef>
                <a:spcPts val="600"/>
              </a:spcBef>
              <a:spcAft>
                <a:spcPts val="0"/>
              </a:spcAft>
              <a:buClr>
                <a:schemeClr val="dk1"/>
              </a:buClr>
              <a:buSzPts val="3600"/>
              <a:buFont typeface="Arial"/>
              <a:buChar char="•"/>
              <a:defRPr sz="3600" b="0" i="0" u="none" strike="noStrike" cap="none">
                <a:solidFill>
                  <a:schemeClr val="dk1"/>
                </a:solidFill>
                <a:latin typeface="Roboto"/>
                <a:ea typeface="Roboto"/>
                <a:cs typeface="Roboto"/>
                <a:sym typeface="Roboto"/>
              </a:defRPr>
            </a:lvl8pPr>
            <a:lvl9pPr marL="4114800" marR="0" lvl="8" indent="-457200" algn="l" rtl="0">
              <a:lnSpc>
                <a:spcPct val="100000"/>
              </a:lnSpc>
              <a:spcBef>
                <a:spcPts val="600"/>
              </a:spcBef>
              <a:spcAft>
                <a:spcPts val="0"/>
              </a:spcAft>
              <a:buClr>
                <a:schemeClr val="dk1"/>
              </a:buClr>
              <a:buSzPts val="3600"/>
              <a:buFont typeface="Arial"/>
              <a:buChar char="•"/>
              <a:defRPr sz="36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28">
          <p15:clr>
            <a:srgbClr val="9FCC3B"/>
          </p15:clr>
        </p15:guide>
        <p15:guide id="2" orient="horz" pos="5832">
          <p15:clr>
            <a:srgbClr val="9FCC3B"/>
          </p15:clr>
        </p15:guide>
        <p15:guide id="3" pos="10992">
          <p15:clr>
            <a:srgbClr val="9FCC3B"/>
          </p15:clr>
        </p15:guide>
        <p15:guide id="4" pos="5760">
          <p15:clr>
            <a:srgbClr val="F26B43"/>
          </p15:clr>
        </p15:guide>
        <p15:guide id="5" orient="horz" pos="3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32"/>
          <p:cNvSpPr txBox="1">
            <a:spLocks noGrp="1"/>
          </p:cNvSpPr>
          <p:nvPr>
            <p:ph type="body" idx="1"/>
          </p:nvPr>
        </p:nvSpPr>
        <p:spPr>
          <a:xfrm>
            <a:off x="1257300" y="2738438"/>
            <a:ext cx="15773400" cy="6526800"/>
          </a:xfrm>
          <a:prstGeom prst="rect">
            <a:avLst/>
          </a:prstGeom>
          <a:noFill/>
          <a:ln>
            <a:noFill/>
          </a:ln>
        </p:spPr>
        <p:txBody>
          <a:bodyPr spcFirstLastPara="1" wrap="square" lIns="182850" tIns="91400" rIns="182850" bIns="91400" anchor="t" anchorCtr="0">
            <a:noAutofit/>
          </a:bodyPr>
          <a:lstStyle>
            <a:lvl1pPr marL="457200" marR="0" lvl="0" indent="-457200" algn="l" rtl="0">
              <a:lnSpc>
                <a:spcPct val="100000"/>
              </a:lnSpc>
              <a:spcBef>
                <a:spcPts val="900"/>
              </a:spcBef>
              <a:spcAft>
                <a:spcPts val="0"/>
              </a:spcAft>
              <a:buClr>
                <a:srgbClr val="BFBFBF"/>
              </a:buClr>
              <a:buSzPts val="3600"/>
              <a:buFont typeface="Arial"/>
              <a:buChar char="•"/>
              <a:defRPr sz="3600" b="0" i="0" u="none" strike="noStrike" cap="none">
                <a:solidFill>
                  <a:srgbClr val="7F7F7F"/>
                </a:solidFill>
                <a:latin typeface="Roboto"/>
                <a:ea typeface="Roboto"/>
                <a:cs typeface="Roboto"/>
                <a:sym typeface="Roboto"/>
              </a:defRPr>
            </a:lvl1pPr>
            <a:lvl2pPr marL="914400" marR="0" lvl="1" indent="-457200" algn="l" rtl="0">
              <a:lnSpc>
                <a:spcPct val="100000"/>
              </a:lnSpc>
              <a:spcBef>
                <a:spcPts val="800"/>
              </a:spcBef>
              <a:spcAft>
                <a:spcPts val="0"/>
              </a:spcAft>
              <a:buClr>
                <a:srgbClr val="BFBFBF"/>
              </a:buClr>
              <a:buSzPts val="3600"/>
              <a:buFont typeface="Roboto"/>
              <a:buChar char="–"/>
              <a:defRPr sz="3600" b="0" i="0" u="none" strike="noStrike" cap="none">
                <a:solidFill>
                  <a:srgbClr val="7F7F7F"/>
                </a:solidFill>
                <a:latin typeface="Roboto"/>
                <a:ea typeface="Roboto"/>
                <a:cs typeface="Roboto"/>
                <a:sym typeface="Roboto"/>
              </a:defRPr>
            </a:lvl2pPr>
            <a:lvl3pPr marL="1371600" marR="0" lvl="2" indent="-457200" algn="l" rtl="0">
              <a:lnSpc>
                <a:spcPct val="100000"/>
              </a:lnSpc>
              <a:spcBef>
                <a:spcPts val="600"/>
              </a:spcBef>
              <a:spcAft>
                <a:spcPts val="0"/>
              </a:spcAft>
              <a:buClr>
                <a:srgbClr val="BFBFBF"/>
              </a:buClr>
              <a:buSzPts val="3600"/>
              <a:buFont typeface="Arial"/>
              <a:buChar char="•"/>
              <a:defRPr sz="3600" b="0" i="0" u="none" strike="noStrike" cap="none">
                <a:solidFill>
                  <a:srgbClr val="7F7F7F"/>
                </a:solidFill>
                <a:latin typeface="Roboto"/>
                <a:ea typeface="Roboto"/>
                <a:cs typeface="Roboto"/>
                <a:sym typeface="Roboto"/>
              </a:defRPr>
            </a:lvl3pPr>
            <a:lvl4pPr marL="1828800" marR="0" lvl="3" indent="-457200" algn="l" rtl="0">
              <a:lnSpc>
                <a:spcPct val="100000"/>
              </a:lnSpc>
              <a:spcBef>
                <a:spcPts val="600"/>
              </a:spcBef>
              <a:spcAft>
                <a:spcPts val="0"/>
              </a:spcAft>
              <a:buClr>
                <a:srgbClr val="BFBFBF"/>
              </a:buClr>
              <a:buSzPts val="3600"/>
              <a:buFont typeface="Roboto"/>
              <a:buChar char="–"/>
              <a:defRPr sz="3600" b="0" i="0" u="none" strike="noStrike" cap="none">
                <a:solidFill>
                  <a:srgbClr val="7F7F7F"/>
                </a:solidFill>
                <a:latin typeface="Roboto"/>
                <a:ea typeface="Roboto"/>
                <a:cs typeface="Roboto"/>
                <a:sym typeface="Roboto"/>
              </a:defRPr>
            </a:lvl4pPr>
            <a:lvl5pPr marL="2286000" marR="0" lvl="4" indent="-457200" algn="l" rtl="0">
              <a:lnSpc>
                <a:spcPct val="100000"/>
              </a:lnSpc>
              <a:spcBef>
                <a:spcPts val="600"/>
              </a:spcBef>
              <a:spcAft>
                <a:spcPts val="0"/>
              </a:spcAft>
              <a:buClr>
                <a:srgbClr val="BFBFBF"/>
              </a:buClr>
              <a:buSzPts val="3600"/>
              <a:buFont typeface="Arial"/>
              <a:buChar char="•"/>
              <a:defRPr sz="3600" b="0" i="0" u="none" strike="noStrike" cap="none">
                <a:solidFill>
                  <a:srgbClr val="7F7F7F"/>
                </a:solidFill>
                <a:latin typeface="Roboto"/>
                <a:ea typeface="Roboto"/>
                <a:cs typeface="Roboto"/>
                <a:sym typeface="Roboto"/>
              </a:defRPr>
            </a:lvl5pPr>
            <a:lvl6pPr marL="2743200" marR="0" lvl="5" indent="-457200" algn="l" rtl="0">
              <a:lnSpc>
                <a:spcPct val="100000"/>
              </a:lnSpc>
              <a:spcBef>
                <a:spcPts val="600"/>
              </a:spcBef>
              <a:spcAft>
                <a:spcPts val="0"/>
              </a:spcAft>
              <a:buClr>
                <a:schemeClr val="dk1"/>
              </a:buClr>
              <a:buSzPts val="3600"/>
              <a:buFont typeface="Arial"/>
              <a:buChar char="•"/>
              <a:defRPr sz="3600" b="0" i="0" u="none" strike="noStrike" cap="none">
                <a:solidFill>
                  <a:schemeClr val="dk1"/>
                </a:solidFill>
                <a:latin typeface="Roboto"/>
                <a:ea typeface="Roboto"/>
                <a:cs typeface="Roboto"/>
                <a:sym typeface="Roboto"/>
              </a:defRPr>
            </a:lvl6pPr>
            <a:lvl7pPr marL="3200400" marR="0" lvl="6" indent="-457200" algn="l" rtl="0">
              <a:lnSpc>
                <a:spcPct val="100000"/>
              </a:lnSpc>
              <a:spcBef>
                <a:spcPts val="600"/>
              </a:spcBef>
              <a:spcAft>
                <a:spcPts val="0"/>
              </a:spcAft>
              <a:buClr>
                <a:schemeClr val="dk1"/>
              </a:buClr>
              <a:buSzPts val="3600"/>
              <a:buFont typeface="Arial"/>
              <a:buChar char="•"/>
              <a:defRPr sz="3600" b="0" i="0" u="none" strike="noStrike" cap="none">
                <a:solidFill>
                  <a:schemeClr val="dk1"/>
                </a:solidFill>
                <a:latin typeface="Roboto"/>
                <a:ea typeface="Roboto"/>
                <a:cs typeface="Roboto"/>
                <a:sym typeface="Roboto"/>
              </a:defRPr>
            </a:lvl7pPr>
            <a:lvl8pPr marL="3657600" marR="0" lvl="7" indent="-457200" algn="l" rtl="0">
              <a:lnSpc>
                <a:spcPct val="100000"/>
              </a:lnSpc>
              <a:spcBef>
                <a:spcPts val="600"/>
              </a:spcBef>
              <a:spcAft>
                <a:spcPts val="0"/>
              </a:spcAft>
              <a:buClr>
                <a:schemeClr val="dk1"/>
              </a:buClr>
              <a:buSzPts val="3600"/>
              <a:buFont typeface="Arial"/>
              <a:buChar char="•"/>
              <a:defRPr sz="3600" b="0" i="0" u="none" strike="noStrike" cap="none">
                <a:solidFill>
                  <a:schemeClr val="dk1"/>
                </a:solidFill>
                <a:latin typeface="Roboto"/>
                <a:ea typeface="Roboto"/>
                <a:cs typeface="Roboto"/>
                <a:sym typeface="Roboto"/>
              </a:defRPr>
            </a:lvl8pPr>
            <a:lvl9pPr marL="4114800" marR="0" lvl="8" indent="-457200" algn="l" rtl="0">
              <a:lnSpc>
                <a:spcPct val="100000"/>
              </a:lnSpc>
              <a:spcBef>
                <a:spcPts val="600"/>
              </a:spcBef>
              <a:spcAft>
                <a:spcPts val="0"/>
              </a:spcAft>
              <a:buClr>
                <a:schemeClr val="dk1"/>
              </a:buClr>
              <a:buSzPts val="3600"/>
              <a:buFont typeface="Arial"/>
              <a:buChar char="•"/>
              <a:defRPr sz="36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 id="2147483730" r:id="rId57"/>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28">
          <p15:clr>
            <a:srgbClr val="9FCC3B"/>
          </p15:clr>
        </p15:guide>
        <p15:guide id="2" orient="horz" pos="5832">
          <p15:clr>
            <a:srgbClr val="9FCC3B"/>
          </p15:clr>
        </p15:guide>
        <p15:guide id="3" pos="10992">
          <p15:clr>
            <a:srgbClr val="9FCC3B"/>
          </p15:clr>
        </p15:guide>
        <p15:guide id="4" pos="5760">
          <p15:clr>
            <a:srgbClr val="F26B43"/>
          </p15:clr>
        </p15:guide>
        <p15:guide id="5" orient="horz" pos="3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wate/cdptestdrive/blob/main/CDP_Workshop_CDW.pd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github.com/pwate/cdptestdriv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3.jp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blog.cloudera.com/visual-model-interpretability-for-telco-churn-in-cloudera-data-science-workbench/"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s://github.com/marcotcr/lime" TargetMode="External"/><Relationship Id="rId4" Type="http://schemas.openxmlformats.org/officeDocument/2006/relationships/hyperlink" Target="https://ff06-2020.fastforwardlabs.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jleckie/testdrive/blob/main/CML_Workshop.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
          <p:cNvSpPr txBox="1">
            <a:spLocks noGrp="1"/>
          </p:cNvSpPr>
          <p:nvPr>
            <p:ph type="title"/>
          </p:nvPr>
        </p:nvSpPr>
        <p:spPr>
          <a:xfrm>
            <a:off x="1188720" y="2305050"/>
            <a:ext cx="12070199" cy="2072400"/>
          </a:xfrm>
          <a:prstGeom prst="rect">
            <a:avLst/>
          </a:prstGeom>
          <a:noFill/>
          <a:ln>
            <a:noFill/>
          </a:ln>
        </p:spPr>
        <p:txBody>
          <a:bodyPr spcFirstLastPara="1" wrap="square" lIns="0" tIns="91400" rIns="182850" bIns="91400" anchor="b" anchorCtr="0">
            <a:noAutofit/>
          </a:bodyPr>
          <a:lstStyle/>
          <a:p>
            <a:pPr marL="0" lvl="0" indent="0" algn="l" rtl="0">
              <a:lnSpc>
                <a:spcPct val="80000"/>
              </a:lnSpc>
              <a:spcBef>
                <a:spcPts val="0"/>
              </a:spcBef>
              <a:spcAft>
                <a:spcPts val="0"/>
              </a:spcAft>
              <a:buSzPts val="6800"/>
              <a:buNone/>
            </a:pPr>
            <a:r>
              <a:rPr lang="en"/>
              <a:t>CDW &amp; CML</a:t>
            </a:r>
            <a:endParaRPr/>
          </a:p>
        </p:txBody>
      </p:sp>
      <p:sp>
        <p:nvSpPr>
          <p:cNvPr id="706" name="Google Shape;706;p1"/>
          <p:cNvSpPr txBox="1">
            <a:spLocks noGrp="1"/>
          </p:cNvSpPr>
          <p:nvPr>
            <p:ph type="body" idx="1"/>
          </p:nvPr>
        </p:nvSpPr>
        <p:spPr>
          <a:xfrm>
            <a:off x="1188720" y="4389120"/>
            <a:ext cx="12070199" cy="599100"/>
          </a:xfrm>
          <a:prstGeom prst="rect">
            <a:avLst/>
          </a:prstGeom>
          <a:noFill/>
          <a:ln>
            <a:noFill/>
          </a:ln>
        </p:spPr>
        <p:txBody>
          <a:bodyPr spcFirstLastPara="1" wrap="square" lIns="0" tIns="45700" rIns="182850" bIns="91400" anchor="t" anchorCtr="0">
            <a:noAutofit/>
          </a:bodyPr>
          <a:lstStyle/>
          <a:p>
            <a:pPr marL="0" lvl="0" indent="0" algn="l" rtl="0">
              <a:lnSpc>
                <a:spcPct val="100000"/>
              </a:lnSpc>
              <a:spcBef>
                <a:spcPts val="900"/>
              </a:spcBef>
              <a:spcAft>
                <a:spcPts val="0"/>
              </a:spcAft>
              <a:buSzPts val="2900"/>
              <a:buNone/>
            </a:pPr>
            <a:r>
              <a:rPr lang="en" dirty="0"/>
              <a:t>Shriram Rajaraman</a:t>
            </a:r>
          </a:p>
          <a:p>
            <a:pPr marL="0" lvl="0" indent="0" algn="l" rtl="0">
              <a:lnSpc>
                <a:spcPct val="100000"/>
              </a:lnSpc>
              <a:spcBef>
                <a:spcPts val="900"/>
              </a:spcBef>
              <a:spcAft>
                <a:spcPts val="0"/>
              </a:spcAft>
              <a:buSzPts val="2900"/>
              <a:buNone/>
            </a:pPr>
            <a:r>
              <a:rPr lang="en" dirty="0"/>
              <a:t>Prashant </a:t>
            </a:r>
            <a:r>
              <a:rPr lang="en"/>
              <a:t>Wate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0"/>
          <p:cNvSpPr txBox="1">
            <a:spLocks noGrp="1"/>
          </p:cNvSpPr>
          <p:nvPr>
            <p:ph type="title"/>
          </p:nvPr>
        </p:nvSpPr>
        <p:spPr>
          <a:xfrm>
            <a:off x="7672900" y="8011000"/>
            <a:ext cx="10021800" cy="1137600"/>
          </a:xfrm>
          <a:prstGeom prst="rect">
            <a:avLst/>
          </a:prstGeom>
          <a:noFill/>
          <a:ln>
            <a:noFill/>
          </a:ln>
        </p:spPr>
        <p:txBody>
          <a:bodyPr spcFirstLastPara="1" wrap="square" lIns="0" tIns="182850" rIns="0" bIns="182850" anchor="t" anchorCtr="0">
            <a:noAutofit/>
          </a:bodyPr>
          <a:lstStyle/>
          <a:p>
            <a:pPr marL="0" lvl="0" indent="0" algn="l" rtl="0">
              <a:lnSpc>
                <a:spcPct val="115000"/>
              </a:lnSpc>
              <a:spcBef>
                <a:spcPts val="0"/>
              </a:spcBef>
              <a:spcAft>
                <a:spcPts val="0"/>
              </a:spcAft>
              <a:buSzPts val="4400"/>
              <a:buNone/>
            </a:pPr>
            <a:r>
              <a:rPr lang="en" sz="2800"/>
              <a:t>At a</a:t>
            </a:r>
            <a:r>
              <a:rPr lang="en" sz="2800">
                <a:solidFill>
                  <a:schemeClr val="accent1"/>
                </a:solidFill>
              </a:rPr>
              <a:t> Major Bank</a:t>
            </a:r>
            <a:r>
              <a:rPr lang="en" sz="2800"/>
              <a:t>, 25+ use cases on hold—getting to step 5 can take up to </a:t>
            </a:r>
            <a:r>
              <a:rPr lang="en" sz="2800">
                <a:solidFill>
                  <a:schemeClr val="accent1"/>
                </a:solidFill>
              </a:rPr>
              <a:t>30+ weeks</a:t>
            </a:r>
            <a:r>
              <a:rPr lang="en" sz="2800"/>
              <a:t> per case on </a:t>
            </a:r>
            <a:r>
              <a:rPr lang="en" sz="2800">
                <a:solidFill>
                  <a:schemeClr val="accent1"/>
                </a:solidFill>
              </a:rPr>
              <a:t>bare metal on-prem clusters</a:t>
            </a:r>
            <a:r>
              <a:rPr lang="en" sz="2800" b="1"/>
              <a:t>.</a:t>
            </a:r>
            <a:endParaRPr b="1"/>
          </a:p>
        </p:txBody>
      </p:sp>
      <p:sp>
        <p:nvSpPr>
          <p:cNvPr id="1018" name="Google Shape;1018;p10"/>
          <p:cNvSpPr/>
          <p:nvPr/>
        </p:nvSpPr>
        <p:spPr>
          <a:xfrm>
            <a:off x="9165113" y="2064675"/>
            <a:ext cx="5847600" cy="5731200"/>
          </a:xfrm>
          <a:prstGeom prst="ellipse">
            <a:avLst/>
          </a:prstGeom>
          <a:solidFill>
            <a:srgbClr val="FFFFFF"/>
          </a:solidFill>
          <a:ln w="19050" cap="flat" cmpd="sng">
            <a:solidFill>
              <a:srgbClr val="999999"/>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0"/>
          <p:cNvSpPr/>
          <p:nvPr/>
        </p:nvSpPr>
        <p:spPr>
          <a:xfrm>
            <a:off x="8874513" y="2053371"/>
            <a:ext cx="2228400" cy="573600"/>
          </a:xfrm>
          <a:prstGeom prst="roundRect">
            <a:avLst>
              <a:gd name="adj" fmla="val 0"/>
            </a:avLst>
          </a:prstGeom>
          <a:solidFill>
            <a:schemeClr val="accent2"/>
          </a:solidFill>
          <a:ln>
            <a:noFill/>
          </a:ln>
        </p:spPr>
        <p:txBody>
          <a:bodyPr spcFirstLastPara="1" wrap="square" lIns="182850" tIns="182850" rIns="182850" bIns="182850" anchor="ctr" anchorCtr="0">
            <a:noAutofit/>
          </a:bodyPr>
          <a:lstStyle/>
          <a:p>
            <a:pPr marL="0" marR="0" lvl="0" indent="0" algn="ctr" rtl="0">
              <a:lnSpc>
                <a:spcPct val="115000"/>
              </a:lnSpc>
              <a:spcBef>
                <a:spcPts val="0"/>
              </a:spcBef>
              <a:spcAft>
                <a:spcPts val="0"/>
              </a:spcAft>
              <a:buClr>
                <a:srgbClr val="000000"/>
              </a:buClr>
              <a:buSzPts val="3200"/>
              <a:buFont typeface="Arial"/>
              <a:buNone/>
            </a:pPr>
            <a:r>
              <a:rPr lang="en" sz="3200" b="0" i="0" u="none" strike="noStrike" cap="none">
                <a:solidFill>
                  <a:schemeClr val="lt1"/>
                </a:solidFill>
                <a:latin typeface="Roboto"/>
                <a:ea typeface="Roboto"/>
                <a:cs typeface="Roboto"/>
                <a:sym typeface="Roboto"/>
              </a:rPr>
              <a:t>Develop</a:t>
            </a:r>
            <a:endParaRPr sz="3200" b="0" i="0" u="none" strike="noStrike" cap="none">
              <a:solidFill>
                <a:schemeClr val="lt1"/>
              </a:solidFill>
              <a:latin typeface="Roboto"/>
              <a:ea typeface="Roboto"/>
              <a:cs typeface="Roboto"/>
              <a:sym typeface="Roboto"/>
            </a:endParaRPr>
          </a:p>
        </p:txBody>
      </p:sp>
      <p:grpSp>
        <p:nvGrpSpPr>
          <p:cNvPr id="1020" name="Google Shape;1020;p10"/>
          <p:cNvGrpSpPr/>
          <p:nvPr/>
        </p:nvGrpSpPr>
        <p:grpSpPr>
          <a:xfrm>
            <a:off x="2158514" y="3582250"/>
            <a:ext cx="2377470" cy="2394486"/>
            <a:chOff x="5726906" y="3059906"/>
            <a:chExt cx="733425" cy="733425"/>
          </a:xfrm>
        </p:grpSpPr>
        <p:sp>
          <p:nvSpPr>
            <p:cNvPr id="1021" name="Google Shape;1021;p10"/>
            <p:cNvSpPr/>
            <p:nvPr/>
          </p:nvSpPr>
          <p:spPr>
            <a:xfrm>
              <a:off x="5726906" y="3059906"/>
              <a:ext cx="733425" cy="733425"/>
            </a:xfrm>
            <a:custGeom>
              <a:avLst/>
              <a:gdLst/>
              <a:ahLst/>
              <a:cxnLst/>
              <a:rect l="l" t="t" r="r" b="b"/>
              <a:pathLst>
                <a:path w="733425" h="733425" extrusionOk="0">
                  <a:moveTo>
                    <a:pt x="730091" y="375761"/>
                  </a:moveTo>
                  <a:cubicBezTo>
                    <a:pt x="730091" y="347186"/>
                    <a:pt x="709136" y="324326"/>
                    <a:pt x="681514" y="320516"/>
                  </a:cubicBezTo>
                  <a:cubicBezTo>
                    <a:pt x="660559" y="189071"/>
                    <a:pt x="554831" y="82391"/>
                    <a:pt x="424339" y="57626"/>
                  </a:cubicBezTo>
                  <a:cubicBezTo>
                    <a:pt x="421481" y="29051"/>
                    <a:pt x="397669" y="7144"/>
                    <a:pt x="369094" y="7144"/>
                  </a:cubicBezTo>
                  <a:cubicBezTo>
                    <a:pt x="340519" y="7144"/>
                    <a:pt x="317659" y="28099"/>
                    <a:pt x="313849" y="55721"/>
                  </a:cubicBezTo>
                  <a:cubicBezTo>
                    <a:pt x="180499" y="78581"/>
                    <a:pt x="75724" y="185261"/>
                    <a:pt x="55721" y="320516"/>
                  </a:cubicBezTo>
                  <a:cubicBezTo>
                    <a:pt x="28099" y="323374"/>
                    <a:pt x="7144" y="347186"/>
                    <a:pt x="7144" y="375761"/>
                  </a:cubicBezTo>
                  <a:cubicBezTo>
                    <a:pt x="7144" y="405289"/>
                    <a:pt x="30004" y="429101"/>
                    <a:pt x="58579" y="431959"/>
                  </a:cubicBezTo>
                  <a:cubicBezTo>
                    <a:pt x="85249" y="557689"/>
                    <a:pt x="187166" y="658654"/>
                    <a:pt x="312896" y="681514"/>
                  </a:cubicBezTo>
                  <a:cubicBezTo>
                    <a:pt x="314801" y="710089"/>
                    <a:pt x="339566" y="732949"/>
                    <a:pt x="369094" y="732949"/>
                  </a:cubicBezTo>
                  <a:cubicBezTo>
                    <a:pt x="398621" y="732949"/>
                    <a:pt x="422434" y="710089"/>
                    <a:pt x="425291" y="680561"/>
                  </a:cubicBezTo>
                  <a:cubicBezTo>
                    <a:pt x="552926" y="656749"/>
                    <a:pt x="653891" y="557689"/>
                    <a:pt x="680561" y="431959"/>
                  </a:cubicBezTo>
                  <a:cubicBezTo>
                    <a:pt x="708184" y="428149"/>
                    <a:pt x="730091" y="404336"/>
                    <a:pt x="730091" y="375761"/>
                  </a:cubicBezTo>
                  <a:close/>
                  <a:moveTo>
                    <a:pt x="369094" y="25241"/>
                  </a:moveTo>
                  <a:cubicBezTo>
                    <a:pt x="390049" y="25241"/>
                    <a:pt x="406241" y="42386"/>
                    <a:pt x="406241" y="62389"/>
                  </a:cubicBezTo>
                  <a:cubicBezTo>
                    <a:pt x="406241" y="82391"/>
                    <a:pt x="389096" y="100489"/>
                    <a:pt x="369094" y="100489"/>
                  </a:cubicBezTo>
                  <a:cubicBezTo>
                    <a:pt x="349091" y="100489"/>
                    <a:pt x="330994" y="84296"/>
                    <a:pt x="330994" y="63341"/>
                  </a:cubicBezTo>
                  <a:cubicBezTo>
                    <a:pt x="330994" y="42386"/>
                    <a:pt x="348139" y="25241"/>
                    <a:pt x="369094" y="25241"/>
                  </a:cubicBezTo>
                  <a:close/>
                  <a:moveTo>
                    <a:pt x="369094" y="712946"/>
                  </a:moveTo>
                  <a:cubicBezTo>
                    <a:pt x="348139" y="712946"/>
                    <a:pt x="331946" y="695801"/>
                    <a:pt x="331946" y="675799"/>
                  </a:cubicBezTo>
                  <a:cubicBezTo>
                    <a:pt x="331946" y="655796"/>
                    <a:pt x="349091" y="638651"/>
                    <a:pt x="369094" y="638651"/>
                  </a:cubicBezTo>
                  <a:cubicBezTo>
                    <a:pt x="389096" y="638651"/>
                    <a:pt x="406241" y="655796"/>
                    <a:pt x="406241" y="675799"/>
                  </a:cubicBezTo>
                  <a:cubicBezTo>
                    <a:pt x="406241" y="695801"/>
                    <a:pt x="389096" y="712946"/>
                    <a:pt x="369094" y="712946"/>
                  </a:cubicBezTo>
                  <a:close/>
                  <a:moveTo>
                    <a:pt x="422434" y="661511"/>
                  </a:moveTo>
                  <a:cubicBezTo>
                    <a:pt x="415766" y="637699"/>
                    <a:pt x="393859" y="619601"/>
                    <a:pt x="368141" y="619601"/>
                  </a:cubicBezTo>
                  <a:cubicBezTo>
                    <a:pt x="342424" y="619601"/>
                    <a:pt x="320516" y="637699"/>
                    <a:pt x="313849" y="661511"/>
                  </a:cubicBezTo>
                  <a:cubicBezTo>
                    <a:pt x="199549" y="639604"/>
                    <a:pt x="103346" y="544354"/>
                    <a:pt x="76676" y="429101"/>
                  </a:cubicBezTo>
                  <a:cubicBezTo>
                    <a:pt x="100489" y="422434"/>
                    <a:pt x="118586" y="400526"/>
                    <a:pt x="118586" y="374809"/>
                  </a:cubicBezTo>
                  <a:cubicBezTo>
                    <a:pt x="118586" y="347186"/>
                    <a:pt x="99536" y="325279"/>
                    <a:pt x="73819" y="319564"/>
                  </a:cubicBezTo>
                  <a:cubicBezTo>
                    <a:pt x="93821" y="195739"/>
                    <a:pt x="190976" y="96679"/>
                    <a:pt x="313849" y="73819"/>
                  </a:cubicBezTo>
                  <a:cubicBezTo>
                    <a:pt x="318611" y="99536"/>
                    <a:pt x="341471" y="118586"/>
                    <a:pt x="369094" y="118586"/>
                  </a:cubicBezTo>
                  <a:cubicBezTo>
                    <a:pt x="395764" y="118586"/>
                    <a:pt x="418624" y="99536"/>
                    <a:pt x="423386" y="74771"/>
                  </a:cubicBezTo>
                  <a:cubicBezTo>
                    <a:pt x="545306" y="99536"/>
                    <a:pt x="642461" y="198596"/>
                    <a:pt x="663416" y="320516"/>
                  </a:cubicBezTo>
                  <a:cubicBezTo>
                    <a:pt x="637699" y="325279"/>
                    <a:pt x="618649" y="348139"/>
                    <a:pt x="618649" y="375761"/>
                  </a:cubicBezTo>
                  <a:cubicBezTo>
                    <a:pt x="618649" y="401479"/>
                    <a:pt x="636746" y="424339"/>
                    <a:pt x="661511" y="430054"/>
                  </a:cubicBezTo>
                  <a:cubicBezTo>
                    <a:pt x="635794" y="546259"/>
                    <a:pt x="541496" y="638651"/>
                    <a:pt x="422434" y="661511"/>
                  </a:cubicBezTo>
                  <a:close/>
                </a:path>
              </a:pathLst>
            </a:cu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22" name="Google Shape;1022;p10"/>
            <p:cNvSpPr/>
            <p:nvPr/>
          </p:nvSpPr>
          <p:spPr>
            <a:xfrm>
              <a:off x="6045041" y="3207544"/>
              <a:ext cx="219075" cy="323850"/>
            </a:xfrm>
            <a:custGeom>
              <a:avLst/>
              <a:gdLst/>
              <a:ahLst/>
              <a:cxnLst/>
              <a:rect l="l" t="t" r="r" b="b"/>
              <a:pathLst>
                <a:path w="219075" h="323850" extrusionOk="0">
                  <a:moveTo>
                    <a:pt x="93821" y="220504"/>
                  </a:moveTo>
                  <a:cubicBezTo>
                    <a:pt x="93821" y="209074"/>
                    <a:pt x="89059" y="197644"/>
                    <a:pt x="81439" y="190024"/>
                  </a:cubicBezTo>
                  <a:lnTo>
                    <a:pt x="181451" y="16669"/>
                  </a:lnTo>
                  <a:lnTo>
                    <a:pt x="165259" y="7144"/>
                  </a:lnTo>
                  <a:lnTo>
                    <a:pt x="66199" y="179546"/>
                  </a:lnTo>
                  <a:cubicBezTo>
                    <a:pt x="61436" y="177641"/>
                    <a:pt x="56674" y="176689"/>
                    <a:pt x="50959" y="176689"/>
                  </a:cubicBezTo>
                  <a:cubicBezTo>
                    <a:pt x="27146" y="176689"/>
                    <a:pt x="7144" y="195739"/>
                    <a:pt x="7144" y="220504"/>
                  </a:cubicBezTo>
                  <a:cubicBezTo>
                    <a:pt x="7144" y="244316"/>
                    <a:pt x="26194" y="264319"/>
                    <a:pt x="50959" y="264319"/>
                  </a:cubicBezTo>
                  <a:cubicBezTo>
                    <a:pt x="62389" y="264319"/>
                    <a:pt x="73819" y="259556"/>
                    <a:pt x="81439" y="251936"/>
                  </a:cubicBezTo>
                  <a:lnTo>
                    <a:pt x="206216" y="323374"/>
                  </a:lnTo>
                  <a:lnTo>
                    <a:pt x="215741" y="307181"/>
                  </a:lnTo>
                  <a:lnTo>
                    <a:pt x="91916" y="235744"/>
                  </a:lnTo>
                  <a:cubicBezTo>
                    <a:pt x="92869" y="230981"/>
                    <a:pt x="93821" y="226219"/>
                    <a:pt x="93821" y="220504"/>
                  </a:cubicBezTo>
                  <a:close/>
                  <a:moveTo>
                    <a:pt x="50959" y="245269"/>
                  </a:moveTo>
                  <a:cubicBezTo>
                    <a:pt x="36671" y="245269"/>
                    <a:pt x="26194" y="233839"/>
                    <a:pt x="26194" y="220504"/>
                  </a:cubicBezTo>
                  <a:cubicBezTo>
                    <a:pt x="26194" y="207169"/>
                    <a:pt x="37624" y="195739"/>
                    <a:pt x="50959" y="195739"/>
                  </a:cubicBezTo>
                  <a:cubicBezTo>
                    <a:pt x="64294" y="195739"/>
                    <a:pt x="75724" y="207169"/>
                    <a:pt x="75724" y="220504"/>
                  </a:cubicBezTo>
                  <a:cubicBezTo>
                    <a:pt x="75724" y="233839"/>
                    <a:pt x="64294" y="245269"/>
                    <a:pt x="50959" y="245269"/>
                  </a:cubicBez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grpSp>
      <p:sp>
        <p:nvSpPr>
          <p:cNvPr id="1023" name="Google Shape;1023;p10"/>
          <p:cNvSpPr txBox="1"/>
          <p:nvPr/>
        </p:nvSpPr>
        <p:spPr>
          <a:xfrm>
            <a:off x="2082450" y="2503200"/>
            <a:ext cx="2529600" cy="835200"/>
          </a:xfrm>
          <a:prstGeom prst="rect">
            <a:avLst/>
          </a:prstGeom>
          <a:noFill/>
          <a:ln>
            <a:noFill/>
          </a:ln>
        </p:spPr>
        <p:txBody>
          <a:bodyPr spcFirstLastPara="1" wrap="square" lIns="0" tIns="182850" rIns="0" bIns="182850" anchor="t" anchorCtr="0">
            <a:noAutofit/>
          </a:bodyPr>
          <a:lstStyle/>
          <a:p>
            <a:pPr marL="0" marR="0" lvl="0" indent="0" algn="l" rtl="0">
              <a:lnSpc>
                <a:spcPct val="80000"/>
              </a:lnSpc>
              <a:spcBef>
                <a:spcPts val="0"/>
              </a:spcBef>
              <a:spcAft>
                <a:spcPts val="0"/>
              </a:spcAft>
              <a:buClr>
                <a:srgbClr val="000000"/>
              </a:buClr>
              <a:buSzPts val="3600"/>
              <a:buFont typeface="Arial"/>
              <a:buNone/>
            </a:pPr>
            <a:r>
              <a:rPr lang="en" sz="3600" b="0" i="0" u="none" strike="noStrike" cap="none">
                <a:solidFill>
                  <a:srgbClr val="305868"/>
                </a:solidFill>
                <a:latin typeface="Roboto"/>
                <a:ea typeface="Roboto"/>
                <a:cs typeface="Roboto"/>
                <a:sym typeface="Roboto"/>
              </a:rPr>
              <a:t>SCENARIO I</a:t>
            </a:r>
            <a:endParaRPr sz="3600" b="0" i="0" u="none" strike="noStrike" cap="none">
              <a:solidFill>
                <a:srgbClr val="305868"/>
              </a:solidFill>
              <a:latin typeface="Roboto"/>
              <a:ea typeface="Roboto"/>
              <a:cs typeface="Roboto"/>
              <a:sym typeface="Roboto"/>
            </a:endParaRPr>
          </a:p>
        </p:txBody>
      </p:sp>
      <p:sp>
        <p:nvSpPr>
          <p:cNvPr id="1024" name="Google Shape;1024;p10"/>
          <p:cNvSpPr txBox="1">
            <a:spLocks noGrp="1"/>
          </p:cNvSpPr>
          <p:nvPr>
            <p:ph type="title"/>
          </p:nvPr>
        </p:nvSpPr>
        <p:spPr>
          <a:xfrm>
            <a:off x="658350" y="6286425"/>
            <a:ext cx="5377800" cy="1137600"/>
          </a:xfrm>
          <a:prstGeom prst="rect">
            <a:avLst/>
          </a:prstGeom>
          <a:noFill/>
          <a:ln>
            <a:noFill/>
          </a:ln>
        </p:spPr>
        <p:txBody>
          <a:bodyPr spcFirstLastPara="1" wrap="square" lIns="0" tIns="182850" rIns="182850" bIns="182850" anchor="t" anchorCtr="0">
            <a:noAutofit/>
          </a:bodyPr>
          <a:lstStyle/>
          <a:p>
            <a:pPr marL="0" lvl="0" indent="0" algn="ctr" rtl="0">
              <a:lnSpc>
                <a:spcPct val="100000"/>
              </a:lnSpc>
              <a:spcBef>
                <a:spcPts val="0"/>
              </a:spcBef>
              <a:spcAft>
                <a:spcPts val="0"/>
              </a:spcAft>
              <a:buSzPts val="4400"/>
              <a:buNone/>
            </a:pPr>
            <a:r>
              <a:rPr lang="en" sz="2800">
                <a:latin typeface="Roboto"/>
                <a:ea typeface="Roboto"/>
                <a:cs typeface="Roboto"/>
                <a:sym typeface="Roboto"/>
              </a:rPr>
              <a:t>Long provision times on </a:t>
            </a:r>
            <a:endParaRPr sz="2800">
              <a:latin typeface="Roboto"/>
              <a:ea typeface="Roboto"/>
              <a:cs typeface="Roboto"/>
              <a:sym typeface="Roboto"/>
            </a:endParaRPr>
          </a:p>
          <a:p>
            <a:pPr marL="0" lvl="0" indent="0" algn="ctr" rtl="0">
              <a:lnSpc>
                <a:spcPct val="100000"/>
              </a:lnSpc>
              <a:spcBef>
                <a:spcPts val="0"/>
              </a:spcBef>
              <a:spcAft>
                <a:spcPts val="0"/>
              </a:spcAft>
              <a:buSzPts val="4400"/>
              <a:buNone/>
            </a:pPr>
            <a:r>
              <a:rPr lang="en" sz="2800">
                <a:latin typeface="Roboto"/>
                <a:ea typeface="Roboto"/>
                <a:cs typeface="Roboto"/>
                <a:sym typeface="Roboto"/>
              </a:rPr>
              <a:t>bare metal infrastructure</a:t>
            </a:r>
            <a:endParaRPr sz="3600"/>
          </a:p>
          <a:p>
            <a:pPr marL="0" lvl="0" indent="0" algn="l" rtl="0">
              <a:lnSpc>
                <a:spcPct val="115000"/>
              </a:lnSpc>
              <a:spcBef>
                <a:spcPts val="0"/>
              </a:spcBef>
              <a:spcAft>
                <a:spcPts val="0"/>
              </a:spcAft>
              <a:buSzPts val="4400"/>
              <a:buNone/>
            </a:pPr>
            <a:endParaRPr sz="3600"/>
          </a:p>
          <a:p>
            <a:pPr marL="0" lvl="0" indent="0" algn="l" rtl="0">
              <a:lnSpc>
                <a:spcPct val="115000"/>
              </a:lnSpc>
              <a:spcBef>
                <a:spcPts val="0"/>
              </a:spcBef>
              <a:spcAft>
                <a:spcPts val="0"/>
              </a:spcAft>
              <a:buSzPts val="4400"/>
              <a:buNone/>
            </a:pPr>
            <a:r>
              <a:rPr lang="en" sz="3600" b="1"/>
              <a:t>     </a:t>
            </a:r>
            <a:endParaRPr sz="3600" b="1"/>
          </a:p>
          <a:p>
            <a:pPr marL="0" lvl="0" indent="0" algn="l" rtl="0">
              <a:lnSpc>
                <a:spcPct val="80000"/>
              </a:lnSpc>
              <a:spcBef>
                <a:spcPts val="0"/>
              </a:spcBef>
              <a:spcAft>
                <a:spcPts val="0"/>
              </a:spcAft>
              <a:buSzPts val="4400"/>
              <a:buNone/>
            </a:pPr>
            <a:endParaRPr/>
          </a:p>
        </p:txBody>
      </p:sp>
      <p:sp>
        <p:nvSpPr>
          <p:cNvPr id="1025" name="Google Shape;1025;p10"/>
          <p:cNvSpPr/>
          <p:nvPr/>
        </p:nvSpPr>
        <p:spPr>
          <a:xfrm>
            <a:off x="1275450" y="7733700"/>
            <a:ext cx="4143600" cy="681600"/>
          </a:xfrm>
          <a:prstGeom prst="rect">
            <a:avLst/>
          </a:prstGeom>
          <a:solidFill>
            <a:schemeClr val="accent6"/>
          </a:solidFill>
          <a:ln>
            <a:noFill/>
          </a:ln>
        </p:spPr>
        <p:txBody>
          <a:bodyPr spcFirstLastPara="1" wrap="square" lIns="0" tIns="182850" rIns="182850" bIns="182850" anchor="ctr" anchorCtr="0">
            <a:noAutofit/>
          </a:bodyPr>
          <a:lstStyle/>
          <a:p>
            <a:pPr marL="0" marR="0" lvl="0" indent="0" algn="ctr" rtl="0">
              <a:lnSpc>
                <a:spcPct val="115000"/>
              </a:lnSpc>
              <a:spcBef>
                <a:spcPts val="0"/>
              </a:spcBef>
              <a:spcAft>
                <a:spcPts val="0"/>
              </a:spcAft>
              <a:buClr>
                <a:srgbClr val="000000"/>
              </a:buClr>
              <a:buSzPts val="3600"/>
              <a:buFont typeface="Arial"/>
              <a:buNone/>
            </a:pPr>
            <a:r>
              <a:rPr lang="en" sz="3600" b="0" i="0" u="none" strike="noStrike" cap="none">
                <a:solidFill>
                  <a:schemeClr val="lt1"/>
                </a:solidFill>
                <a:latin typeface="Roboto"/>
                <a:ea typeface="Roboto"/>
                <a:cs typeface="Roboto"/>
                <a:sym typeface="Roboto"/>
              </a:rPr>
              <a:t> LOBs can’t wait</a:t>
            </a:r>
            <a:endParaRPr sz="2800" b="0" i="0" u="none" strike="noStrike" cap="none">
              <a:solidFill>
                <a:schemeClr val="lt1"/>
              </a:solidFill>
              <a:latin typeface="Roboto"/>
              <a:ea typeface="Roboto"/>
              <a:cs typeface="Roboto"/>
              <a:sym typeface="Roboto"/>
            </a:endParaRPr>
          </a:p>
        </p:txBody>
      </p:sp>
      <p:sp>
        <p:nvSpPr>
          <p:cNvPr id="1026" name="Google Shape;1026;p10"/>
          <p:cNvSpPr/>
          <p:nvPr/>
        </p:nvSpPr>
        <p:spPr>
          <a:xfrm>
            <a:off x="9626019" y="1407302"/>
            <a:ext cx="725400" cy="7254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rgbClr val="828282"/>
                </a:solidFill>
                <a:latin typeface="Roboto"/>
                <a:ea typeface="Roboto"/>
                <a:cs typeface="Roboto"/>
                <a:sym typeface="Roboto"/>
              </a:rPr>
              <a:t>3</a:t>
            </a:r>
            <a:endParaRPr sz="4800" b="0" i="0" u="none" strike="noStrike" cap="none">
              <a:solidFill>
                <a:srgbClr val="828282"/>
              </a:solidFill>
              <a:latin typeface="Roboto"/>
              <a:ea typeface="Roboto"/>
              <a:cs typeface="Roboto"/>
              <a:sym typeface="Roboto"/>
            </a:endParaRPr>
          </a:p>
        </p:txBody>
      </p:sp>
      <p:sp>
        <p:nvSpPr>
          <p:cNvPr id="1027" name="Google Shape;1027;p10"/>
          <p:cNvSpPr/>
          <p:nvPr/>
        </p:nvSpPr>
        <p:spPr>
          <a:xfrm>
            <a:off x="13001678" y="2339306"/>
            <a:ext cx="2229000" cy="573600"/>
          </a:xfrm>
          <a:prstGeom prst="roundRect">
            <a:avLst>
              <a:gd name="adj" fmla="val 0"/>
            </a:avLst>
          </a:prstGeom>
          <a:solidFill>
            <a:schemeClr val="accent2"/>
          </a:solidFill>
          <a:ln>
            <a:noFill/>
          </a:ln>
        </p:spPr>
        <p:txBody>
          <a:bodyPr spcFirstLastPara="1" wrap="square" lIns="182850" tIns="182850" rIns="182850" bIns="182850" anchor="ctr" anchorCtr="0">
            <a:noAutofit/>
          </a:bodyPr>
          <a:lstStyle/>
          <a:p>
            <a:pPr marL="0" marR="0" lvl="0" indent="0" algn="ctr" rtl="0">
              <a:lnSpc>
                <a:spcPct val="115000"/>
              </a:lnSpc>
              <a:spcBef>
                <a:spcPts val="0"/>
              </a:spcBef>
              <a:spcAft>
                <a:spcPts val="0"/>
              </a:spcAft>
              <a:buClr>
                <a:srgbClr val="000000"/>
              </a:buClr>
              <a:buSzPts val="3200"/>
              <a:buFont typeface="Arial"/>
              <a:buNone/>
            </a:pPr>
            <a:r>
              <a:rPr lang="en" sz="3200" b="0" i="0" u="none" strike="noStrike" cap="none">
                <a:solidFill>
                  <a:schemeClr val="lt1"/>
                </a:solidFill>
                <a:latin typeface="Roboto"/>
                <a:ea typeface="Roboto"/>
                <a:cs typeface="Roboto"/>
                <a:sym typeface="Roboto"/>
              </a:rPr>
              <a:t>Provision</a:t>
            </a:r>
            <a:endParaRPr sz="3200" b="0" i="0" u="none" strike="noStrike" cap="none">
              <a:solidFill>
                <a:schemeClr val="lt1"/>
              </a:solidFill>
              <a:latin typeface="Roboto"/>
              <a:ea typeface="Roboto"/>
              <a:cs typeface="Roboto"/>
              <a:sym typeface="Roboto"/>
            </a:endParaRPr>
          </a:p>
        </p:txBody>
      </p:sp>
      <p:sp>
        <p:nvSpPr>
          <p:cNvPr id="1028" name="Google Shape;1028;p10"/>
          <p:cNvSpPr/>
          <p:nvPr/>
        </p:nvSpPr>
        <p:spPr>
          <a:xfrm>
            <a:off x="13753477" y="1752498"/>
            <a:ext cx="725400" cy="7254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rgbClr val="828282"/>
                </a:solidFill>
                <a:latin typeface="Roboto"/>
                <a:ea typeface="Roboto"/>
                <a:cs typeface="Roboto"/>
                <a:sym typeface="Roboto"/>
              </a:rPr>
              <a:t>4</a:t>
            </a:r>
            <a:endParaRPr sz="4800" b="0" i="0" u="none" strike="noStrike" cap="none">
              <a:solidFill>
                <a:srgbClr val="828282"/>
              </a:solidFill>
              <a:latin typeface="Roboto"/>
              <a:ea typeface="Roboto"/>
              <a:cs typeface="Roboto"/>
              <a:sym typeface="Roboto"/>
            </a:endParaRPr>
          </a:p>
        </p:txBody>
      </p:sp>
      <p:grpSp>
        <p:nvGrpSpPr>
          <p:cNvPr id="1029" name="Google Shape;1029;p10"/>
          <p:cNvGrpSpPr/>
          <p:nvPr/>
        </p:nvGrpSpPr>
        <p:grpSpPr>
          <a:xfrm>
            <a:off x="14192401" y="4050010"/>
            <a:ext cx="3557644" cy="1093242"/>
            <a:chOff x="7345245" y="2039709"/>
            <a:chExt cx="1788300" cy="651204"/>
          </a:xfrm>
        </p:grpSpPr>
        <p:sp>
          <p:nvSpPr>
            <p:cNvPr id="1030" name="Google Shape;1030;p10"/>
            <p:cNvSpPr/>
            <p:nvPr/>
          </p:nvSpPr>
          <p:spPr>
            <a:xfrm>
              <a:off x="7345245" y="2327913"/>
              <a:ext cx="1788300" cy="363000"/>
            </a:xfrm>
            <a:prstGeom prst="roundRect">
              <a:avLst>
                <a:gd name="adj" fmla="val 0"/>
              </a:avLst>
            </a:prstGeom>
            <a:solidFill>
              <a:schemeClr val="accent2"/>
            </a:solidFill>
            <a:ln>
              <a:noFill/>
            </a:ln>
          </p:spPr>
          <p:txBody>
            <a:bodyPr spcFirstLastPara="1" wrap="square" lIns="182850" tIns="182850" rIns="182850" bIns="182850"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 sz="3200" b="0" i="0" u="none" strike="noStrike" cap="none">
                  <a:solidFill>
                    <a:schemeClr val="lt1"/>
                  </a:solidFill>
                  <a:latin typeface="Roboto"/>
                  <a:ea typeface="Roboto"/>
                  <a:cs typeface="Roboto"/>
                  <a:sym typeface="Roboto"/>
                </a:rPr>
                <a:t>Deploy workflows</a:t>
              </a:r>
              <a:endParaRPr sz="3200" b="0" i="0" u="none" strike="noStrike" cap="none">
                <a:solidFill>
                  <a:schemeClr val="lt1"/>
                </a:solidFill>
                <a:latin typeface="Roboto"/>
                <a:ea typeface="Roboto"/>
                <a:cs typeface="Roboto"/>
                <a:sym typeface="Roboto"/>
              </a:endParaRPr>
            </a:p>
          </p:txBody>
        </p:sp>
        <p:sp>
          <p:nvSpPr>
            <p:cNvPr id="1031" name="Google Shape;1031;p10"/>
            <p:cNvSpPr/>
            <p:nvPr/>
          </p:nvSpPr>
          <p:spPr>
            <a:xfrm>
              <a:off x="7890587" y="2039709"/>
              <a:ext cx="363000" cy="3630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rgbClr val="828282"/>
                  </a:solidFill>
                  <a:latin typeface="Roboto"/>
                  <a:ea typeface="Roboto"/>
                  <a:cs typeface="Roboto"/>
                  <a:sym typeface="Roboto"/>
                </a:rPr>
                <a:t>5</a:t>
              </a:r>
              <a:endParaRPr sz="4800" b="0" i="0" u="none" strike="noStrike" cap="none">
                <a:solidFill>
                  <a:srgbClr val="828282"/>
                </a:solidFill>
                <a:latin typeface="Roboto"/>
                <a:ea typeface="Roboto"/>
                <a:cs typeface="Roboto"/>
                <a:sym typeface="Roboto"/>
              </a:endParaRPr>
            </a:p>
          </p:txBody>
        </p:sp>
      </p:grpSp>
      <p:grpSp>
        <p:nvGrpSpPr>
          <p:cNvPr id="1032" name="Google Shape;1032;p10"/>
          <p:cNvGrpSpPr/>
          <p:nvPr/>
        </p:nvGrpSpPr>
        <p:grpSpPr>
          <a:xfrm>
            <a:off x="13181063" y="6324798"/>
            <a:ext cx="2756400" cy="1192802"/>
            <a:chOff x="7436200" y="2571749"/>
            <a:chExt cx="1378200" cy="596401"/>
          </a:xfrm>
        </p:grpSpPr>
        <p:sp>
          <p:nvSpPr>
            <p:cNvPr id="1033" name="Google Shape;1033;p10"/>
            <p:cNvSpPr/>
            <p:nvPr/>
          </p:nvSpPr>
          <p:spPr>
            <a:xfrm>
              <a:off x="7436200" y="2884650"/>
              <a:ext cx="1378200" cy="283500"/>
            </a:xfrm>
            <a:prstGeom prst="roundRect">
              <a:avLst>
                <a:gd name="adj" fmla="val 0"/>
              </a:avLst>
            </a:prstGeom>
            <a:solidFill>
              <a:schemeClr val="accent2"/>
            </a:solidFill>
            <a:ln>
              <a:noFill/>
            </a:ln>
          </p:spPr>
          <p:txBody>
            <a:bodyPr spcFirstLastPara="1" wrap="square" lIns="182850" tIns="182850" rIns="182850" bIns="182850" anchor="ctr" anchorCtr="0">
              <a:noAutofit/>
            </a:bodyPr>
            <a:lstStyle/>
            <a:p>
              <a:pPr marL="0" marR="0" lvl="0" indent="0" algn="ctr" rtl="0">
                <a:lnSpc>
                  <a:spcPct val="115000"/>
                </a:lnSpc>
                <a:spcBef>
                  <a:spcPts val="0"/>
                </a:spcBef>
                <a:spcAft>
                  <a:spcPts val="0"/>
                </a:spcAft>
                <a:buClr>
                  <a:srgbClr val="000000"/>
                </a:buClr>
                <a:buSzPts val="3200"/>
                <a:buFont typeface="Arial"/>
                <a:buNone/>
              </a:pPr>
              <a:r>
                <a:rPr lang="en" sz="3200" b="0" i="0" u="none" strike="noStrike" cap="none">
                  <a:solidFill>
                    <a:schemeClr val="lt1"/>
                  </a:solidFill>
                  <a:latin typeface="Roboto"/>
                  <a:ea typeface="Roboto"/>
                  <a:cs typeface="Roboto"/>
                  <a:sym typeface="Roboto"/>
                </a:rPr>
                <a:t>Deprovision</a:t>
              </a:r>
              <a:endParaRPr sz="3200" b="0" i="0" u="none" strike="noStrike" cap="none">
                <a:solidFill>
                  <a:schemeClr val="lt1"/>
                </a:solidFill>
                <a:latin typeface="Roboto"/>
                <a:ea typeface="Roboto"/>
                <a:cs typeface="Roboto"/>
                <a:sym typeface="Roboto"/>
              </a:endParaRPr>
            </a:p>
          </p:txBody>
        </p:sp>
        <p:sp>
          <p:nvSpPr>
            <p:cNvPr id="1034" name="Google Shape;1034;p10"/>
            <p:cNvSpPr/>
            <p:nvPr/>
          </p:nvSpPr>
          <p:spPr>
            <a:xfrm>
              <a:off x="7900094" y="2571749"/>
              <a:ext cx="365700" cy="3657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rgbClr val="828282"/>
                  </a:solidFill>
                  <a:latin typeface="Roboto"/>
                  <a:ea typeface="Roboto"/>
                  <a:cs typeface="Roboto"/>
                  <a:sym typeface="Roboto"/>
                </a:rPr>
                <a:t>6</a:t>
              </a:r>
              <a:endParaRPr sz="4800" b="0" i="0" u="none" strike="noStrike" cap="none">
                <a:solidFill>
                  <a:srgbClr val="828282"/>
                </a:solidFill>
                <a:latin typeface="Roboto"/>
                <a:ea typeface="Roboto"/>
                <a:cs typeface="Roboto"/>
                <a:sym typeface="Roboto"/>
              </a:endParaRPr>
            </a:p>
          </p:txBody>
        </p:sp>
      </p:grpSp>
      <p:grpSp>
        <p:nvGrpSpPr>
          <p:cNvPr id="1035" name="Google Shape;1035;p10"/>
          <p:cNvGrpSpPr/>
          <p:nvPr/>
        </p:nvGrpSpPr>
        <p:grpSpPr>
          <a:xfrm>
            <a:off x="8263013" y="6154450"/>
            <a:ext cx="2377800" cy="1192796"/>
            <a:chOff x="7575400" y="2571750"/>
            <a:chExt cx="1188900" cy="596398"/>
          </a:xfrm>
        </p:grpSpPr>
        <p:sp>
          <p:nvSpPr>
            <p:cNvPr id="1036" name="Google Shape;1036;p10"/>
            <p:cNvSpPr/>
            <p:nvPr/>
          </p:nvSpPr>
          <p:spPr>
            <a:xfrm>
              <a:off x="7575400" y="2884648"/>
              <a:ext cx="1188900" cy="283500"/>
            </a:xfrm>
            <a:prstGeom prst="roundRect">
              <a:avLst>
                <a:gd name="adj" fmla="val 0"/>
              </a:avLst>
            </a:prstGeom>
            <a:solidFill>
              <a:schemeClr val="accent2"/>
            </a:solidFill>
            <a:ln>
              <a:noFill/>
            </a:ln>
          </p:spPr>
          <p:txBody>
            <a:bodyPr spcFirstLastPara="1" wrap="square" lIns="182850" tIns="182850" rIns="182850" bIns="182850" anchor="ctr" anchorCtr="0">
              <a:noAutofit/>
            </a:bodyPr>
            <a:lstStyle/>
            <a:p>
              <a:pPr marL="0" marR="0" lvl="0" indent="0" algn="ctr" rtl="0">
                <a:lnSpc>
                  <a:spcPct val="115000"/>
                </a:lnSpc>
                <a:spcBef>
                  <a:spcPts val="0"/>
                </a:spcBef>
                <a:spcAft>
                  <a:spcPts val="0"/>
                </a:spcAft>
                <a:buClr>
                  <a:srgbClr val="000000"/>
                </a:buClr>
                <a:buSzPts val="3200"/>
                <a:buFont typeface="Arial"/>
                <a:buNone/>
              </a:pPr>
              <a:r>
                <a:rPr lang="en" sz="3200" b="0" i="0" u="none" strike="noStrike" cap="none">
                  <a:solidFill>
                    <a:schemeClr val="lt1"/>
                  </a:solidFill>
                  <a:latin typeface="Roboto"/>
                  <a:ea typeface="Roboto"/>
                  <a:cs typeface="Roboto"/>
                  <a:sym typeface="Roboto"/>
                </a:rPr>
                <a:t>Planning</a:t>
              </a:r>
              <a:endParaRPr sz="3200" b="0" i="0" u="none" strike="noStrike" cap="none">
                <a:solidFill>
                  <a:schemeClr val="lt1"/>
                </a:solidFill>
                <a:latin typeface="Roboto"/>
                <a:ea typeface="Roboto"/>
                <a:cs typeface="Roboto"/>
                <a:sym typeface="Roboto"/>
              </a:endParaRPr>
            </a:p>
          </p:txBody>
        </p:sp>
        <p:sp>
          <p:nvSpPr>
            <p:cNvPr id="1037" name="Google Shape;1037;p10"/>
            <p:cNvSpPr/>
            <p:nvPr/>
          </p:nvSpPr>
          <p:spPr>
            <a:xfrm>
              <a:off x="7976263" y="2571750"/>
              <a:ext cx="365700" cy="3657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rgbClr val="828282"/>
                  </a:solidFill>
                  <a:latin typeface="Roboto"/>
                  <a:ea typeface="Roboto"/>
                  <a:cs typeface="Roboto"/>
                  <a:sym typeface="Roboto"/>
                </a:rPr>
                <a:t>1</a:t>
              </a:r>
              <a:endParaRPr sz="4000" b="0" i="0" u="none" strike="noStrike" cap="none">
                <a:solidFill>
                  <a:srgbClr val="828282"/>
                </a:solidFill>
                <a:latin typeface="Roboto"/>
                <a:ea typeface="Roboto"/>
                <a:cs typeface="Roboto"/>
                <a:sym typeface="Roboto"/>
              </a:endParaRPr>
            </a:p>
          </p:txBody>
        </p:sp>
      </p:grpSp>
      <p:grpSp>
        <p:nvGrpSpPr>
          <p:cNvPr id="1038" name="Google Shape;1038;p10"/>
          <p:cNvGrpSpPr/>
          <p:nvPr/>
        </p:nvGrpSpPr>
        <p:grpSpPr>
          <a:xfrm>
            <a:off x="7161970" y="3723249"/>
            <a:ext cx="2743169" cy="1203851"/>
            <a:chOff x="8618275" y="1433599"/>
            <a:chExt cx="1378200" cy="601926"/>
          </a:xfrm>
        </p:grpSpPr>
        <p:sp>
          <p:nvSpPr>
            <p:cNvPr id="1039" name="Google Shape;1039;p10"/>
            <p:cNvSpPr/>
            <p:nvPr/>
          </p:nvSpPr>
          <p:spPr>
            <a:xfrm>
              <a:off x="8618275" y="1752025"/>
              <a:ext cx="1378200" cy="283500"/>
            </a:xfrm>
            <a:prstGeom prst="roundRect">
              <a:avLst>
                <a:gd name="adj" fmla="val 0"/>
              </a:avLst>
            </a:prstGeom>
            <a:solidFill>
              <a:schemeClr val="accent2"/>
            </a:solidFill>
            <a:ln>
              <a:noFill/>
            </a:ln>
          </p:spPr>
          <p:txBody>
            <a:bodyPr spcFirstLastPara="1" wrap="square" lIns="182850" tIns="182850" rIns="182850" bIns="182850" anchor="ctr" anchorCtr="0">
              <a:noAutofit/>
            </a:bodyPr>
            <a:lstStyle/>
            <a:p>
              <a:pPr marL="0" marR="0" lvl="0" indent="0" algn="ctr" rtl="0">
                <a:lnSpc>
                  <a:spcPct val="115000"/>
                </a:lnSpc>
                <a:spcBef>
                  <a:spcPts val="0"/>
                </a:spcBef>
                <a:spcAft>
                  <a:spcPts val="0"/>
                </a:spcAft>
                <a:buClr>
                  <a:srgbClr val="000000"/>
                </a:buClr>
                <a:buSzPts val="3200"/>
                <a:buFont typeface="Arial"/>
                <a:buNone/>
              </a:pPr>
              <a:r>
                <a:rPr lang="en" sz="3200" b="0" i="0" u="none" strike="noStrike" cap="none">
                  <a:solidFill>
                    <a:schemeClr val="lt1"/>
                  </a:solidFill>
                  <a:latin typeface="Roboto"/>
                  <a:ea typeface="Roboto"/>
                  <a:cs typeface="Roboto"/>
                  <a:sym typeface="Roboto"/>
                </a:rPr>
                <a:t>Procurement</a:t>
              </a:r>
              <a:endParaRPr sz="3200" b="0" i="0" u="none" strike="noStrike" cap="none">
                <a:solidFill>
                  <a:schemeClr val="lt1"/>
                </a:solidFill>
                <a:latin typeface="Roboto"/>
                <a:ea typeface="Roboto"/>
                <a:cs typeface="Roboto"/>
                <a:sym typeface="Roboto"/>
              </a:endParaRPr>
            </a:p>
          </p:txBody>
        </p:sp>
        <p:sp>
          <p:nvSpPr>
            <p:cNvPr id="1040" name="Google Shape;1040;p10"/>
            <p:cNvSpPr/>
            <p:nvPr/>
          </p:nvSpPr>
          <p:spPr>
            <a:xfrm>
              <a:off x="9089158" y="1433599"/>
              <a:ext cx="367500" cy="3657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rgbClr val="828282"/>
                  </a:solidFill>
                  <a:latin typeface="Roboto"/>
                  <a:ea typeface="Roboto"/>
                  <a:cs typeface="Roboto"/>
                  <a:sym typeface="Roboto"/>
                </a:rPr>
                <a:t>2</a:t>
              </a:r>
              <a:endParaRPr sz="4000" b="0" i="0" u="none" strike="noStrike" cap="none">
                <a:solidFill>
                  <a:srgbClr val="828282"/>
                </a:solidFill>
                <a:latin typeface="Roboto"/>
                <a:ea typeface="Roboto"/>
                <a:cs typeface="Roboto"/>
                <a:sym typeface="Roboto"/>
              </a:endParaRPr>
            </a:p>
          </p:txBody>
        </p:sp>
      </p:grpSp>
      <p:pic>
        <p:nvPicPr>
          <p:cNvPr id="1041" name="Google Shape;1041;p10"/>
          <p:cNvPicPr preferRelativeResize="0"/>
          <p:nvPr/>
        </p:nvPicPr>
        <p:blipFill rotWithShape="1">
          <a:blip r:embed="rId3">
            <a:alphaModFix/>
          </a:blip>
          <a:srcRect l="159" r="159"/>
          <a:stretch/>
        </p:blipFill>
        <p:spPr>
          <a:xfrm>
            <a:off x="10108159" y="2912902"/>
            <a:ext cx="4034849" cy="4034800"/>
          </a:xfrm>
          <a:prstGeom prst="rect">
            <a:avLst/>
          </a:prstGeom>
          <a:noFill/>
          <a:ln>
            <a:noFill/>
          </a:ln>
        </p:spPr>
      </p:pic>
      <p:cxnSp>
        <p:nvCxnSpPr>
          <p:cNvPr id="1042" name="Google Shape;1042;p10"/>
          <p:cNvCxnSpPr/>
          <p:nvPr/>
        </p:nvCxnSpPr>
        <p:spPr>
          <a:xfrm>
            <a:off x="6372150" y="2603050"/>
            <a:ext cx="0" cy="6008400"/>
          </a:xfrm>
          <a:prstGeom prst="straightConnector1">
            <a:avLst/>
          </a:prstGeom>
          <a:noFill/>
          <a:ln w="9525" cap="flat" cmpd="sng">
            <a:solidFill>
              <a:schemeClr val="dk2"/>
            </a:solidFill>
            <a:prstDash val="dash"/>
            <a:round/>
            <a:headEnd type="none" w="sm" len="sm"/>
            <a:tailEnd type="none" w="sm" len="sm"/>
          </a:ln>
        </p:spPr>
      </p:cxnSp>
      <p:sp>
        <p:nvSpPr>
          <p:cNvPr id="1043" name="Google Shape;1043;p10"/>
          <p:cNvSpPr/>
          <p:nvPr/>
        </p:nvSpPr>
        <p:spPr>
          <a:xfrm rot="-8044362">
            <a:off x="5946801" y="4686781"/>
            <a:ext cx="602958" cy="607631"/>
          </a:xfrm>
          <a:prstGeom prst="rtTriangle">
            <a:avLst/>
          </a:prstGeom>
          <a:solidFill>
            <a:srgbClr val="A5A5A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0"/>
          <p:cNvSpPr txBox="1"/>
          <p:nvPr/>
        </p:nvSpPr>
        <p:spPr>
          <a:xfrm>
            <a:off x="838200" y="947700"/>
            <a:ext cx="6000000" cy="855600"/>
          </a:xfrm>
          <a:prstGeom prst="rect">
            <a:avLst/>
          </a:prstGeom>
          <a:noFill/>
          <a:ln>
            <a:noFill/>
          </a:ln>
        </p:spPr>
        <p:txBody>
          <a:bodyPr spcFirstLastPara="1" wrap="square" lIns="182850" tIns="182850" rIns="182850" bIns="182850" anchor="t" anchorCtr="0">
            <a:noAutofit/>
          </a:bodyPr>
          <a:lstStyle/>
          <a:p>
            <a:pPr marL="0" marR="0" lvl="0" indent="0" algn="l" rtl="0">
              <a:lnSpc>
                <a:spcPct val="80000"/>
              </a:lnSpc>
              <a:spcBef>
                <a:spcPts val="0"/>
              </a:spcBef>
              <a:spcAft>
                <a:spcPts val="0"/>
              </a:spcAft>
              <a:buClr>
                <a:srgbClr val="000000"/>
              </a:buClr>
              <a:buSzPts val="4400"/>
              <a:buFont typeface="Arial"/>
              <a:buNone/>
            </a:pPr>
            <a:r>
              <a:rPr lang="en" sz="4400" b="0" i="0" u="none" strike="noStrike" cap="none">
                <a:solidFill>
                  <a:schemeClr val="accent1"/>
                </a:solidFill>
                <a:latin typeface="Lato"/>
                <a:ea typeface="Lato"/>
                <a:cs typeface="Lato"/>
                <a:sym typeface="Lato"/>
              </a:rPr>
              <a:t>LONG WAIT TIMES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1"/>
          <p:cNvSpPr txBox="1"/>
          <p:nvPr/>
        </p:nvSpPr>
        <p:spPr>
          <a:xfrm>
            <a:off x="838200" y="947700"/>
            <a:ext cx="12975600" cy="855600"/>
          </a:xfrm>
          <a:prstGeom prst="rect">
            <a:avLst/>
          </a:prstGeom>
          <a:noFill/>
          <a:ln>
            <a:noFill/>
          </a:ln>
        </p:spPr>
        <p:txBody>
          <a:bodyPr spcFirstLastPara="1" wrap="square" lIns="182850" tIns="182850" rIns="182850" bIns="182850" anchor="t" anchorCtr="0">
            <a:noAutofit/>
          </a:bodyPr>
          <a:lstStyle/>
          <a:p>
            <a:pPr marL="0" marR="0" lvl="0" indent="0" algn="l" rtl="0">
              <a:lnSpc>
                <a:spcPct val="80000"/>
              </a:lnSpc>
              <a:spcBef>
                <a:spcPts val="0"/>
              </a:spcBef>
              <a:spcAft>
                <a:spcPts val="0"/>
              </a:spcAft>
              <a:buClr>
                <a:srgbClr val="000000"/>
              </a:buClr>
              <a:buSzPts val="4400"/>
              <a:buFont typeface="Arial"/>
              <a:buNone/>
            </a:pPr>
            <a:r>
              <a:rPr lang="en" sz="4400" b="0" i="0" u="none" strike="noStrike" cap="none">
                <a:solidFill>
                  <a:schemeClr val="accent1"/>
                </a:solidFill>
                <a:latin typeface="Lato"/>
                <a:ea typeface="Lato"/>
                <a:cs typeface="Lato"/>
                <a:sym typeface="Lato"/>
              </a:rPr>
              <a:t>RESOURCE CONFLICTS </a:t>
            </a:r>
            <a:endParaRPr sz="2800" b="0" i="0" u="none" strike="noStrike" cap="none">
              <a:solidFill>
                <a:srgbClr val="000000"/>
              </a:solidFill>
              <a:latin typeface="Arial"/>
              <a:ea typeface="Arial"/>
              <a:cs typeface="Arial"/>
              <a:sym typeface="Arial"/>
            </a:endParaRPr>
          </a:p>
        </p:txBody>
      </p:sp>
      <p:sp>
        <p:nvSpPr>
          <p:cNvPr id="1050" name="Google Shape;1050;p11"/>
          <p:cNvSpPr/>
          <p:nvPr/>
        </p:nvSpPr>
        <p:spPr>
          <a:xfrm>
            <a:off x="7791649" y="6167968"/>
            <a:ext cx="9120633" cy="533400"/>
          </a:xfrm>
          <a:custGeom>
            <a:avLst/>
            <a:gdLst/>
            <a:ahLst/>
            <a:cxnLst/>
            <a:rect l="l" t="t" r="r" b="b"/>
            <a:pathLst>
              <a:path w="101346" h="10668" extrusionOk="0">
                <a:moveTo>
                  <a:pt x="101346" y="0"/>
                </a:moveTo>
                <a:lnTo>
                  <a:pt x="101346" y="10668"/>
                </a:lnTo>
                <a:lnTo>
                  <a:pt x="0" y="10668"/>
                </a:lnTo>
                <a:lnTo>
                  <a:pt x="0" y="2286"/>
                </a:lnTo>
              </a:path>
            </a:pathLst>
          </a:custGeom>
          <a:noFill/>
          <a:ln w="9525" cap="flat" cmpd="sng">
            <a:solidFill>
              <a:srgbClr val="305868"/>
            </a:solidFill>
            <a:prstDash val="solid"/>
            <a:round/>
            <a:headEnd type="none" w="sm" len="sm"/>
            <a:tailEnd type="none" w="sm" len="sm"/>
          </a:ln>
        </p:spPr>
      </p:sp>
      <p:sp>
        <p:nvSpPr>
          <p:cNvPr id="1051" name="Google Shape;1051;p11"/>
          <p:cNvSpPr/>
          <p:nvPr/>
        </p:nvSpPr>
        <p:spPr>
          <a:xfrm>
            <a:off x="10369550" y="6543700"/>
            <a:ext cx="3925200" cy="2808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1"/>
          <p:cNvSpPr txBox="1">
            <a:spLocks noGrp="1"/>
          </p:cNvSpPr>
          <p:nvPr>
            <p:ph type="title"/>
          </p:nvPr>
        </p:nvSpPr>
        <p:spPr>
          <a:xfrm>
            <a:off x="7729050" y="7531800"/>
            <a:ext cx="9720600" cy="1708200"/>
          </a:xfrm>
          <a:prstGeom prst="rect">
            <a:avLst/>
          </a:prstGeom>
          <a:noFill/>
          <a:ln>
            <a:noFill/>
          </a:ln>
        </p:spPr>
        <p:txBody>
          <a:bodyPr spcFirstLastPara="1" wrap="square" lIns="0" tIns="182850" rIns="0" bIns="182850" anchor="t" anchorCtr="0">
            <a:noAutofit/>
          </a:bodyPr>
          <a:lstStyle/>
          <a:p>
            <a:pPr marL="0" lvl="0" indent="0" algn="l" rtl="0">
              <a:lnSpc>
                <a:spcPct val="100000"/>
              </a:lnSpc>
              <a:spcBef>
                <a:spcPts val="0"/>
              </a:spcBef>
              <a:spcAft>
                <a:spcPts val="0"/>
              </a:spcAft>
              <a:buSzPts val="4400"/>
              <a:buNone/>
            </a:pPr>
            <a:r>
              <a:rPr lang="en" sz="2800">
                <a:solidFill>
                  <a:schemeClr val="dk1"/>
                </a:solidFill>
                <a:latin typeface="Roboto"/>
                <a:ea typeface="Roboto"/>
                <a:cs typeface="Roboto"/>
                <a:sym typeface="Roboto"/>
              </a:rPr>
              <a:t>At a </a:t>
            </a:r>
            <a:r>
              <a:rPr lang="en" sz="2800">
                <a:solidFill>
                  <a:schemeClr val="accent1"/>
                </a:solidFill>
                <a:latin typeface="Roboto"/>
                <a:ea typeface="Roboto"/>
                <a:cs typeface="Roboto"/>
                <a:sym typeface="Roboto"/>
              </a:rPr>
              <a:t>Major Telco</a:t>
            </a:r>
            <a:r>
              <a:rPr lang="en" sz="2800">
                <a:solidFill>
                  <a:schemeClr val="dk1"/>
                </a:solidFill>
                <a:latin typeface="Roboto"/>
                <a:ea typeface="Roboto"/>
                <a:cs typeface="Roboto"/>
                <a:sym typeface="Roboto"/>
              </a:rPr>
              <a:t> - primary </a:t>
            </a:r>
            <a:r>
              <a:rPr lang="en" sz="2800">
                <a:latin typeface="Roboto"/>
                <a:ea typeface="Roboto"/>
                <a:cs typeface="Roboto"/>
                <a:sym typeface="Roboto"/>
              </a:rPr>
              <a:t>environment</a:t>
            </a:r>
            <a:r>
              <a:rPr lang="en" sz="2800">
                <a:solidFill>
                  <a:schemeClr val="dk1"/>
                </a:solidFill>
                <a:latin typeface="Roboto"/>
                <a:ea typeface="Roboto"/>
                <a:cs typeface="Roboto"/>
                <a:sym typeface="Roboto"/>
              </a:rPr>
              <a:t> is an expensive </a:t>
            </a:r>
            <a:r>
              <a:rPr lang="en" sz="2800">
                <a:solidFill>
                  <a:schemeClr val="accent1"/>
                </a:solidFill>
                <a:latin typeface="Roboto"/>
                <a:ea typeface="Roboto"/>
                <a:cs typeface="Roboto"/>
                <a:sym typeface="Roboto"/>
              </a:rPr>
              <a:t>140+ nodes monolithic cluster</a:t>
            </a:r>
            <a:r>
              <a:rPr lang="en" sz="2800">
                <a:solidFill>
                  <a:schemeClr val="dk1"/>
                </a:solidFill>
                <a:latin typeface="Roboto"/>
                <a:ea typeface="Roboto"/>
                <a:cs typeface="Roboto"/>
                <a:sym typeface="Roboto"/>
              </a:rPr>
              <a:t> that is </a:t>
            </a:r>
            <a:r>
              <a:rPr lang="en" sz="2800">
                <a:solidFill>
                  <a:schemeClr val="accent1"/>
                </a:solidFill>
                <a:latin typeface="Roboto"/>
                <a:ea typeface="Roboto"/>
                <a:cs typeface="Roboto"/>
                <a:sym typeface="Roboto"/>
              </a:rPr>
              <a:t>struggling to keep up</a:t>
            </a:r>
            <a:r>
              <a:rPr lang="en" sz="2800">
                <a:solidFill>
                  <a:schemeClr val="dk1"/>
                </a:solidFill>
                <a:latin typeface="Roboto"/>
                <a:ea typeface="Roboto"/>
                <a:cs typeface="Roboto"/>
                <a:sym typeface="Roboto"/>
              </a:rPr>
              <a:t> with multiple workloads served by </a:t>
            </a:r>
            <a:r>
              <a:rPr lang="en" sz="2800">
                <a:latin typeface="Roboto"/>
                <a:ea typeface="Roboto"/>
                <a:cs typeface="Roboto"/>
                <a:sym typeface="Roboto"/>
              </a:rPr>
              <a:t>multiple compute clusters</a:t>
            </a:r>
            <a:r>
              <a:rPr lang="en" sz="2800">
                <a:solidFill>
                  <a:schemeClr val="dk1"/>
                </a:solidFill>
                <a:latin typeface="Roboto"/>
                <a:ea typeface="Roboto"/>
                <a:cs typeface="Roboto"/>
                <a:sym typeface="Roboto"/>
              </a:rPr>
              <a:t>. </a:t>
            </a:r>
            <a:endParaRPr sz="3600" b="1">
              <a:solidFill>
                <a:schemeClr val="dk1"/>
              </a:solidFill>
              <a:latin typeface="Roboto"/>
              <a:ea typeface="Roboto"/>
              <a:cs typeface="Roboto"/>
              <a:sym typeface="Roboto"/>
            </a:endParaRPr>
          </a:p>
          <a:p>
            <a:pPr marL="0" lvl="0" indent="0" algn="l" rtl="0">
              <a:lnSpc>
                <a:spcPct val="80000"/>
              </a:lnSpc>
              <a:spcBef>
                <a:spcPts val="0"/>
              </a:spcBef>
              <a:spcAft>
                <a:spcPts val="0"/>
              </a:spcAft>
              <a:buSzPts val="4400"/>
              <a:buNone/>
            </a:pPr>
            <a:endParaRPr/>
          </a:p>
        </p:txBody>
      </p:sp>
      <p:pic>
        <p:nvPicPr>
          <p:cNvPr id="1053" name="Google Shape;1053;p11" descr="A close up of a sign&#10;&#10;Description automatically generated"/>
          <p:cNvPicPr preferRelativeResize="0"/>
          <p:nvPr/>
        </p:nvPicPr>
        <p:blipFill rotWithShape="1">
          <a:blip r:embed="rId3">
            <a:alphaModFix/>
          </a:blip>
          <a:srcRect/>
          <a:stretch/>
        </p:blipFill>
        <p:spPr>
          <a:xfrm>
            <a:off x="11372160" y="3593207"/>
            <a:ext cx="1811814" cy="1744302"/>
          </a:xfrm>
          <a:prstGeom prst="rect">
            <a:avLst/>
          </a:prstGeom>
          <a:noFill/>
          <a:ln>
            <a:noFill/>
          </a:ln>
        </p:spPr>
      </p:pic>
      <p:pic>
        <p:nvPicPr>
          <p:cNvPr id="1054" name="Google Shape;1054;p11" descr="A picture containing drawing, light&#10;&#10;Description automatically generated"/>
          <p:cNvPicPr preferRelativeResize="0"/>
          <p:nvPr/>
        </p:nvPicPr>
        <p:blipFill rotWithShape="1">
          <a:blip r:embed="rId4">
            <a:alphaModFix/>
          </a:blip>
          <a:srcRect/>
          <a:stretch/>
        </p:blipFill>
        <p:spPr>
          <a:xfrm>
            <a:off x="8573750" y="3695519"/>
            <a:ext cx="1951200" cy="1744290"/>
          </a:xfrm>
          <a:prstGeom prst="rect">
            <a:avLst/>
          </a:prstGeom>
          <a:noFill/>
          <a:ln>
            <a:noFill/>
          </a:ln>
        </p:spPr>
      </p:pic>
      <p:pic>
        <p:nvPicPr>
          <p:cNvPr id="1055" name="Google Shape;1055;p11" descr="A picture containing light&#10;&#10;Description automatically generated"/>
          <p:cNvPicPr preferRelativeResize="0"/>
          <p:nvPr/>
        </p:nvPicPr>
        <p:blipFill rotWithShape="1">
          <a:blip r:embed="rId5">
            <a:alphaModFix/>
          </a:blip>
          <a:srcRect/>
          <a:stretch/>
        </p:blipFill>
        <p:spPr>
          <a:xfrm>
            <a:off x="14059702" y="3918908"/>
            <a:ext cx="1700784" cy="1549602"/>
          </a:xfrm>
          <a:prstGeom prst="rect">
            <a:avLst/>
          </a:prstGeom>
          <a:noFill/>
          <a:ln>
            <a:noFill/>
          </a:ln>
        </p:spPr>
      </p:pic>
      <p:sp>
        <p:nvSpPr>
          <p:cNvPr id="1056" name="Google Shape;1056;p11"/>
          <p:cNvSpPr/>
          <p:nvPr/>
        </p:nvSpPr>
        <p:spPr>
          <a:xfrm>
            <a:off x="1553238" y="7733700"/>
            <a:ext cx="4143600" cy="681600"/>
          </a:xfrm>
          <a:prstGeom prst="rect">
            <a:avLst/>
          </a:prstGeom>
          <a:solidFill>
            <a:schemeClr val="accent6"/>
          </a:solidFill>
          <a:ln>
            <a:noFill/>
          </a:ln>
        </p:spPr>
        <p:txBody>
          <a:bodyPr spcFirstLastPara="1" wrap="square" lIns="0" tIns="182850" rIns="182850" bIns="182850" anchor="ctr" anchorCtr="0">
            <a:noAutofit/>
          </a:bodyPr>
          <a:lstStyle/>
          <a:p>
            <a:pPr marL="0" marR="0" lvl="0" indent="0" algn="l" rtl="0">
              <a:lnSpc>
                <a:spcPct val="115000"/>
              </a:lnSpc>
              <a:spcBef>
                <a:spcPts val="0"/>
              </a:spcBef>
              <a:spcAft>
                <a:spcPts val="0"/>
              </a:spcAft>
              <a:buClr>
                <a:srgbClr val="000000"/>
              </a:buClr>
              <a:buSzPts val="3600"/>
              <a:buFont typeface="Arial"/>
              <a:buNone/>
            </a:pPr>
            <a:r>
              <a:rPr lang="en" sz="3600" b="1" i="0" u="none" strike="noStrike" cap="none">
                <a:solidFill>
                  <a:schemeClr val="lt1"/>
                </a:solidFill>
                <a:latin typeface="Lato"/>
                <a:ea typeface="Lato"/>
                <a:cs typeface="Lato"/>
                <a:sym typeface="Lato"/>
              </a:rPr>
              <a:t>     IT misses SLAs</a:t>
            </a:r>
            <a:endParaRPr sz="3600" b="0" i="0" u="none" strike="noStrike" cap="none">
              <a:solidFill>
                <a:schemeClr val="lt1"/>
              </a:solidFill>
              <a:latin typeface="Roboto"/>
              <a:ea typeface="Roboto"/>
              <a:cs typeface="Roboto"/>
              <a:sym typeface="Roboto"/>
            </a:endParaRPr>
          </a:p>
        </p:txBody>
      </p:sp>
      <p:cxnSp>
        <p:nvCxnSpPr>
          <p:cNvPr id="1057" name="Google Shape;1057;p11"/>
          <p:cNvCxnSpPr/>
          <p:nvPr/>
        </p:nvCxnSpPr>
        <p:spPr>
          <a:xfrm>
            <a:off x="6372150" y="2603050"/>
            <a:ext cx="0" cy="6008400"/>
          </a:xfrm>
          <a:prstGeom prst="straightConnector1">
            <a:avLst/>
          </a:prstGeom>
          <a:noFill/>
          <a:ln w="9525" cap="flat" cmpd="sng">
            <a:solidFill>
              <a:schemeClr val="dk2"/>
            </a:solidFill>
            <a:prstDash val="dash"/>
            <a:round/>
            <a:headEnd type="none" w="sm" len="sm"/>
            <a:tailEnd type="none" w="sm" len="sm"/>
          </a:ln>
        </p:spPr>
      </p:cxnSp>
      <p:sp>
        <p:nvSpPr>
          <p:cNvPr id="1058" name="Google Shape;1058;p11"/>
          <p:cNvSpPr/>
          <p:nvPr/>
        </p:nvSpPr>
        <p:spPr>
          <a:xfrm rot="-8044362">
            <a:off x="5946801" y="4686781"/>
            <a:ext cx="602958" cy="607631"/>
          </a:xfrm>
          <a:prstGeom prst="rtTriangle">
            <a:avLst/>
          </a:prstGeom>
          <a:solidFill>
            <a:srgbClr val="A5A5A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1"/>
          <p:cNvSpPr txBox="1">
            <a:spLocks noGrp="1"/>
          </p:cNvSpPr>
          <p:nvPr>
            <p:ph type="title"/>
          </p:nvPr>
        </p:nvSpPr>
        <p:spPr>
          <a:xfrm>
            <a:off x="8704786" y="5297845"/>
            <a:ext cx="1951200" cy="533400"/>
          </a:xfrm>
          <a:prstGeom prst="rect">
            <a:avLst/>
          </a:prstGeom>
          <a:noFill/>
          <a:ln>
            <a:noFill/>
          </a:ln>
        </p:spPr>
        <p:txBody>
          <a:bodyPr spcFirstLastPara="1" wrap="square" lIns="0" tIns="182850" rIns="0" bIns="182850" anchor="t" anchorCtr="0">
            <a:noAutofit/>
          </a:bodyPr>
          <a:lstStyle/>
          <a:p>
            <a:pPr marL="0" lvl="0" indent="0" algn="ctr" rtl="0">
              <a:lnSpc>
                <a:spcPct val="80000"/>
              </a:lnSpc>
              <a:spcBef>
                <a:spcPts val="0"/>
              </a:spcBef>
              <a:spcAft>
                <a:spcPts val="0"/>
              </a:spcAft>
              <a:buSzPts val="4400"/>
              <a:buNone/>
            </a:pPr>
            <a:r>
              <a:rPr lang="en" sz="2400">
                <a:latin typeface="Roboto"/>
                <a:ea typeface="Roboto"/>
                <a:cs typeface="Roboto"/>
                <a:sym typeface="Roboto"/>
              </a:rPr>
              <a:t>Data Flow      </a:t>
            </a:r>
            <a:endParaRPr sz="2400">
              <a:latin typeface="Roboto"/>
              <a:ea typeface="Roboto"/>
              <a:cs typeface="Roboto"/>
              <a:sym typeface="Roboto"/>
            </a:endParaRPr>
          </a:p>
        </p:txBody>
      </p:sp>
      <p:cxnSp>
        <p:nvCxnSpPr>
          <p:cNvPr id="1060" name="Google Shape;1060;p11"/>
          <p:cNvCxnSpPr/>
          <p:nvPr/>
        </p:nvCxnSpPr>
        <p:spPr>
          <a:xfrm>
            <a:off x="11665275" y="3638785"/>
            <a:ext cx="1068600" cy="0"/>
          </a:xfrm>
          <a:prstGeom prst="straightConnector1">
            <a:avLst/>
          </a:prstGeom>
          <a:noFill/>
          <a:ln w="9525" cap="flat" cmpd="sng">
            <a:solidFill>
              <a:schemeClr val="dk2"/>
            </a:solidFill>
            <a:prstDash val="solid"/>
            <a:round/>
            <a:headEnd type="none" w="sm" len="sm"/>
            <a:tailEnd type="none" w="sm" len="sm"/>
          </a:ln>
        </p:spPr>
      </p:cxnSp>
      <p:sp>
        <p:nvSpPr>
          <p:cNvPr id="1061" name="Google Shape;1061;p11"/>
          <p:cNvSpPr txBox="1">
            <a:spLocks noGrp="1"/>
          </p:cNvSpPr>
          <p:nvPr>
            <p:ph type="title"/>
          </p:nvPr>
        </p:nvSpPr>
        <p:spPr>
          <a:xfrm>
            <a:off x="10736852" y="5297845"/>
            <a:ext cx="2760600" cy="533400"/>
          </a:xfrm>
          <a:prstGeom prst="rect">
            <a:avLst/>
          </a:prstGeom>
          <a:noFill/>
          <a:ln>
            <a:noFill/>
          </a:ln>
        </p:spPr>
        <p:txBody>
          <a:bodyPr spcFirstLastPara="1" wrap="square" lIns="0" tIns="182850" rIns="0" bIns="182850" anchor="t" anchorCtr="0">
            <a:noAutofit/>
          </a:bodyPr>
          <a:lstStyle/>
          <a:p>
            <a:pPr marL="0" lvl="0" indent="0" algn="ctr" rtl="0">
              <a:lnSpc>
                <a:spcPct val="80000"/>
              </a:lnSpc>
              <a:spcBef>
                <a:spcPts val="0"/>
              </a:spcBef>
              <a:spcAft>
                <a:spcPts val="0"/>
              </a:spcAft>
              <a:buSzPts val="4400"/>
              <a:buNone/>
            </a:pPr>
            <a:r>
              <a:rPr lang="en" sz="2400">
                <a:latin typeface="Roboto"/>
                <a:ea typeface="Roboto"/>
                <a:cs typeface="Roboto"/>
                <a:sym typeface="Roboto"/>
              </a:rPr>
              <a:t>Data Engineering      </a:t>
            </a:r>
            <a:endParaRPr sz="2400">
              <a:latin typeface="Roboto"/>
              <a:ea typeface="Roboto"/>
              <a:cs typeface="Roboto"/>
              <a:sym typeface="Roboto"/>
            </a:endParaRPr>
          </a:p>
        </p:txBody>
      </p:sp>
      <p:cxnSp>
        <p:nvCxnSpPr>
          <p:cNvPr id="1062" name="Google Shape;1062;p11"/>
          <p:cNvCxnSpPr/>
          <p:nvPr/>
        </p:nvCxnSpPr>
        <p:spPr>
          <a:xfrm>
            <a:off x="9015050" y="3638785"/>
            <a:ext cx="1068600" cy="0"/>
          </a:xfrm>
          <a:prstGeom prst="straightConnector1">
            <a:avLst/>
          </a:prstGeom>
          <a:noFill/>
          <a:ln w="9525" cap="flat" cmpd="sng">
            <a:solidFill>
              <a:schemeClr val="dk2"/>
            </a:solidFill>
            <a:prstDash val="solid"/>
            <a:round/>
            <a:headEnd type="none" w="sm" len="sm"/>
            <a:tailEnd type="none" w="sm" len="sm"/>
          </a:ln>
        </p:spPr>
      </p:cxnSp>
      <p:pic>
        <p:nvPicPr>
          <p:cNvPr id="1063" name="Google Shape;1063;p11"/>
          <p:cNvPicPr preferRelativeResize="0"/>
          <p:nvPr/>
        </p:nvPicPr>
        <p:blipFill rotWithShape="1">
          <a:blip r:embed="rId6">
            <a:alphaModFix/>
          </a:blip>
          <a:srcRect l="13249" t="17335" r="18906" b="14599"/>
          <a:stretch/>
        </p:blipFill>
        <p:spPr>
          <a:xfrm>
            <a:off x="11370710" y="1753952"/>
            <a:ext cx="1657750" cy="1663069"/>
          </a:xfrm>
          <a:prstGeom prst="rect">
            <a:avLst/>
          </a:prstGeom>
          <a:noFill/>
          <a:ln>
            <a:noFill/>
          </a:ln>
        </p:spPr>
      </p:pic>
      <p:pic>
        <p:nvPicPr>
          <p:cNvPr id="1064" name="Google Shape;1064;p11"/>
          <p:cNvPicPr preferRelativeResize="0"/>
          <p:nvPr/>
        </p:nvPicPr>
        <p:blipFill rotWithShape="1">
          <a:blip r:embed="rId7">
            <a:alphaModFix/>
          </a:blip>
          <a:srcRect l="14340" t="19502" r="23310" b="18446"/>
          <a:stretch/>
        </p:blipFill>
        <p:spPr>
          <a:xfrm>
            <a:off x="8787600" y="1807820"/>
            <a:ext cx="1523502" cy="1555351"/>
          </a:xfrm>
          <a:prstGeom prst="rect">
            <a:avLst/>
          </a:prstGeom>
          <a:noFill/>
          <a:ln>
            <a:noFill/>
          </a:ln>
        </p:spPr>
      </p:pic>
      <p:pic>
        <p:nvPicPr>
          <p:cNvPr id="1065" name="Google Shape;1065;p11"/>
          <p:cNvPicPr preferRelativeResize="0"/>
          <p:nvPr/>
        </p:nvPicPr>
        <p:blipFill rotWithShape="1">
          <a:blip r:embed="rId8">
            <a:alphaModFix/>
          </a:blip>
          <a:srcRect l="8587" t="16229" r="21078" b="16677"/>
          <a:stretch/>
        </p:blipFill>
        <p:spPr>
          <a:xfrm>
            <a:off x="13923350" y="1700057"/>
            <a:ext cx="1811800" cy="1744912"/>
          </a:xfrm>
          <a:prstGeom prst="rect">
            <a:avLst/>
          </a:prstGeom>
          <a:noFill/>
          <a:ln>
            <a:noFill/>
          </a:ln>
        </p:spPr>
      </p:pic>
      <p:cxnSp>
        <p:nvCxnSpPr>
          <p:cNvPr id="1066" name="Google Shape;1066;p11"/>
          <p:cNvCxnSpPr/>
          <p:nvPr/>
        </p:nvCxnSpPr>
        <p:spPr>
          <a:xfrm>
            <a:off x="14294925" y="3638785"/>
            <a:ext cx="1068600" cy="0"/>
          </a:xfrm>
          <a:prstGeom prst="straightConnector1">
            <a:avLst/>
          </a:prstGeom>
          <a:noFill/>
          <a:ln w="9525" cap="flat" cmpd="sng">
            <a:solidFill>
              <a:schemeClr val="dk2"/>
            </a:solidFill>
            <a:prstDash val="solid"/>
            <a:round/>
            <a:headEnd type="none" w="sm" len="sm"/>
            <a:tailEnd type="none" w="sm" len="sm"/>
          </a:ln>
        </p:spPr>
      </p:cxnSp>
      <p:sp>
        <p:nvSpPr>
          <p:cNvPr id="1067" name="Google Shape;1067;p11"/>
          <p:cNvSpPr txBox="1">
            <a:spLocks noGrp="1"/>
          </p:cNvSpPr>
          <p:nvPr>
            <p:ph type="title"/>
          </p:nvPr>
        </p:nvSpPr>
        <p:spPr>
          <a:xfrm>
            <a:off x="13618550" y="5297845"/>
            <a:ext cx="2910000" cy="533400"/>
          </a:xfrm>
          <a:prstGeom prst="rect">
            <a:avLst/>
          </a:prstGeom>
          <a:noFill/>
          <a:ln>
            <a:noFill/>
          </a:ln>
        </p:spPr>
        <p:txBody>
          <a:bodyPr spcFirstLastPara="1" wrap="square" lIns="0" tIns="182850" rIns="0" bIns="182850" anchor="t" anchorCtr="0">
            <a:noAutofit/>
          </a:bodyPr>
          <a:lstStyle/>
          <a:p>
            <a:pPr marL="0" lvl="0" indent="0" algn="ctr" rtl="0">
              <a:lnSpc>
                <a:spcPct val="80000"/>
              </a:lnSpc>
              <a:spcBef>
                <a:spcPts val="0"/>
              </a:spcBef>
              <a:spcAft>
                <a:spcPts val="0"/>
              </a:spcAft>
              <a:buSzPts val="4400"/>
              <a:buNone/>
            </a:pPr>
            <a:r>
              <a:rPr lang="en" sz="2400">
                <a:latin typeface="Roboto"/>
                <a:ea typeface="Roboto"/>
                <a:cs typeface="Roboto"/>
                <a:sym typeface="Roboto"/>
              </a:rPr>
              <a:t>Data Warehousing</a:t>
            </a:r>
            <a:endParaRPr sz="2400">
              <a:latin typeface="Roboto"/>
              <a:ea typeface="Roboto"/>
              <a:cs typeface="Roboto"/>
              <a:sym typeface="Roboto"/>
            </a:endParaRPr>
          </a:p>
        </p:txBody>
      </p:sp>
      <p:grpSp>
        <p:nvGrpSpPr>
          <p:cNvPr id="1068" name="Google Shape;1068;p11"/>
          <p:cNvGrpSpPr/>
          <p:nvPr/>
        </p:nvGrpSpPr>
        <p:grpSpPr>
          <a:xfrm>
            <a:off x="2710622" y="3868361"/>
            <a:ext cx="1828830" cy="1962874"/>
            <a:chOff x="10093536" y="-106954"/>
            <a:chExt cx="552450" cy="619125"/>
          </a:xfrm>
        </p:grpSpPr>
        <p:sp>
          <p:nvSpPr>
            <p:cNvPr id="1069" name="Google Shape;1069;p11"/>
            <p:cNvSpPr/>
            <p:nvPr/>
          </p:nvSpPr>
          <p:spPr>
            <a:xfrm>
              <a:off x="10093536" y="-106954"/>
              <a:ext cx="552450" cy="619125"/>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70" name="Google Shape;1070;p11"/>
            <p:cNvSpPr/>
            <p:nvPr/>
          </p:nvSpPr>
          <p:spPr>
            <a:xfrm>
              <a:off x="10471679" y="-40279"/>
              <a:ext cx="95250"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71" name="Google Shape;1071;p11"/>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72" name="Google Shape;1072;p11"/>
            <p:cNvSpPr/>
            <p:nvPr/>
          </p:nvSpPr>
          <p:spPr>
            <a:xfrm>
              <a:off x="10471679" y="153079"/>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73" name="Google Shape;1073;p11"/>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74" name="Google Shape;1074;p11"/>
            <p:cNvSpPr/>
            <p:nvPr/>
          </p:nvSpPr>
          <p:spPr>
            <a:xfrm>
              <a:off x="10471679" y="350246"/>
              <a:ext cx="95250"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75" name="Google Shape;1075;p11"/>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grpSp>
      <p:sp>
        <p:nvSpPr>
          <p:cNvPr id="1076" name="Google Shape;1076;p11"/>
          <p:cNvSpPr/>
          <p:nvPr/>
        </p:nvSpPr>
        <p:spPr>
          <a:xfrm>
            <a:off x="10478200" y="6154050"/>
            <a:ext cx="3668268" cy="1055608"/>
          </a:xfrm>
          <a:custGeom>
            <a:avLst/>
            <a:gdLst/>
            <a:ahLst/>
            <a:cxnLst/>
            <a:rect l="l" t="t" r="r" b="b"/>
            <a:pathLst>
              <a:path w="552450" h="619125" extrusionOk="0">
                <a:moveTo>
                  <a:pt x="7144" y="7144"/>
                </a:moveTo>
                <a:lnTo>
                  <a:pt x="7144" y="617696"/>
                </a:lnTo>
                <a:lnTo>
                  <a:pt x="552926" y="617696"/>
                </a:lnTo>
                <a:lnTo>
                  <a:pt x="552926" y="7144"/>
                </a:lnTo>
                <a:lnTo>
                  <a:pt x="7144" y="7144"/>
                </a:lnTo>
                <a:close/>
                <a:moveTo>
                  <a:pt x="533876" y="25241"/>
                </a:moveTo>
                <a:lnTo>
                  <a:pt x="533876" y="211931"/>
                </a:lnTo>
                <a:lnTo>
                  <a:pt x="25241" y="211931"/>
                </a:lnTo>
                <a:lnTo>
                  <a:pt x="25241" y="25241"/>
                </a:lnTo>
                <a:lnTo>
                  <a:pt x="533876" y="25241"/>
                </a:lnTo>
                <a:close/>
                <a:moveTo>
                  <a:pt x="25241" y="230029"/>
                </a:moveTo>
                <a:lnTo>
                  <a:pt x="533876" y="230029"/>
                </a:lnTo>
                <a:lnTo>
                  <a:pt x="533876" y="397669"/>
                </a:lnTo>
                <a:lnTo>
                  <a:pt x="25241" y="397669"/>
                </a:lnTo>
                <a:lnTo>
                  <a:pt x="25241" y="230029"/>
                </a:lnTo>
                <a:close/>
                <a:moveTo>
                  <a:pt x="25241" y="599599"/>
                </a:moveTo>
                <a:lnTo>
                  <a:pt x="25241" y="415766"/>
                </a:lnTo>
                <a:lnTo>
                  <a:pt x="533876" y="415766"/>
                </a:lnTo>
                <a:lnTo>
                  <a:pt x="533876" y="599599"/>
                </a:lnTo>
                <a:lnTo>
                  <a:pt x="25241" y="599599"/>
                </a:lnTo>
                <a:close/>
              </a:path>
            </a:pathLst>
          </a:custGeom>
          <a:solidFill>
            <a:srgbClr val="666666"/>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grpSp>
        <p:nvGrpSpPr>
          <p:cNvPr id="1077" name="Google Shape;1077;p11"/>
          <p:cNvGrpSpPr/>
          <p:nvPr/>
        </p:nvGrpSpPr>
        <p:grpSpPr>
          <a:xfrm>
            <a:off x="11026007" y="6267706"/>
            <a:ext cx="2659312" cy="828530"/>
            <a:chOff x="10165926" y="-40276"/>
            <a:chExt cx="401102" cy="485770"/>
          </a:xfrm>
        </p:grpSpPr>
        <p:sp>
          <p:nvSpPr>
            <p:cNvPr id="1078" name="Google Shape;1078;p11"/>
            <p:cNvSpPr/>
            <p:nvPr/>
          </p:nvSpPr>
          <p:spPr>
            <a:xfrm>
              <a:off x="10541549" y="-40276"/>
              <a:ext cx="25479" cy="95250"/>
            </a:xfrm>
            <a:custGeom>
              <a:avLst/>
              <a:gdLst/>
              <a:ahLst/>
              <a:cxnLst/>
              <a:rect l="l" t="t" r="r" b="b"/>
              <a:pathLst>
                <a:path w="95250" h="95250" extrusionOk="0">
                  <a:moveTo>
                    <a:pt x="50006" y="93821"/>
                  </a:moveTo>
                  <a:cubicBezTo>
                    <a:pt x="73819" y="93821"/>
                    <a:pt x="93821" y="73819"/>
                    <a:pt x="93821" y="50006"/>
                  </a:cubicBezTo>
                  <a:cubicBezTo>
                    <a:pt x="93821" y="26194"/>
                    <a:pt x="74771" y="7144"/>
                    <a:pt x="50006" y="7144"/>
                  </a:cubicBezTo>
                  <a:cubicBezTo>
                    <a:pt x="26194" y="7144"/>
                    <a:pt x="7144" y="26194"/>
                    <a:pt x="7144" y="50006"/>
                  </a:cubicBezTo>
                  <a:cubicBezTo>
                    <a:pt x="7144" y="74771"/>
                    <a:pt x="26194" y="93821"/>
                    <a:pt x="50006" y="93821"/>
                  </a:cubicBezTo>
                  <a:close/>
                  <a:moveTo>
                    <a:pt x="50006" y="25241"/>
                  </a:moveTo>
                  <a:cubicBezTo>
                    <a:pt x="64294" y="25241"/>
                    <a:pt x="75724" y="35719"/>
                    <a:pt x="75724" y="50006"/>
                  </a:cubicBezTo>
                  <a:cubicBezTo>
                    <a:pt x="75724" y="64294"/>
                    <a:pt x="64294" y="75724"/>
                    <a:pt x="50006" y="75724"/>
                  </a:cubicBezTo>
                  <a:cubicBezTo>
                    <a:pt x="36671" y="75724"/>
                    <a:pt x="25241" y="64294"/>
                    <a:pt x="25241" y="50006"/>
                  </a:cubicBezTo>
                  <a:cubicBezTo>
                    <a:pt x="25241" y="35719"/>
                    <a:pt x="35719" y="25241"/>
                    <a:pt x="50006" y="25241"/>
                  </a:cubicBez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79" name="Google Shape;1079;p11"/>
            <p:cNvSpPr/>
            <p:nvPr/>
          </p:nvSpPr>
          <p:spPr>
            <a:xfrm>
              <a:off x="10165926" y="-5989"/>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80" name="Google Shape;1080;p11"/>
            <p:cNvSpPr/>
            <p:nvPr/>
          </p:nvSpPr>
          <p:spPr>
            <a:xfrm>
              <a:off x="10541536" y="153075"/>
              <a:ext cx="25479"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81" name="Google Shape;1081;p11"/>
            <p:cNvSpPr/>
            <p:nvPr/>
          </p:nvSpPr>
          <p:spPr>
            <a:xfrm>
              <a:off x="10165926" y="188321"/>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82" name="Google Shape;1082;p11"/>
            <p:cNvSpPr/>
            <p:nvPr/>
          </p:nvSpPr>
          <p:spPr>
            <a:xfrm>
              <a:off x="10541418" y="350244"/>
              <a:ext cx="25479" cy="95250"/>
            </a:xfrm>
            <a:custGeom>
              <a:avLst/>
              <a:gdLst/>
              <a:ahLst/>
              <a:cxnLst/>
              <a:rect l="l" t="t" r="r" b="b"/>
              <a:pathLst>
                <a:path w="95250" h="95250" extrusionOk="0">
                  <a:moveTo>
                    <a:pt x="50006" y="7144"/>
                  </a:moveTo>
                  <a:cubicBezTo>
                    <a:pt x="26194" y="7144"/>
                    <a:pt x="7144" y="26194"/>
                    <a:pt x="7144" y="50006"/>
                  </a:cubicBezTo>
                  <a:cubicBezTo>
                    <a:pt x="7144" y="73819"/>
                    <a:pt x="26194" y="93821"/>
                    <a:pt x="50006" y="93821"/>
                  </a:cubicBezTo>
                  <a:cubicBezTo>
                    <a:pt x="73819" y="93821"/>
                    <a:pt x="93821" y="73819"/>
                    <a:pt x="93821" y="50006"/>
                  </a:cubicBezTo>
                  <a:cubicBezTo>
                    <a:pt x="93821" y="26194"/>
                    <a:pt x="74771" y="7144"/>
                    <a:pt x="50006" y="7144"/>
                  </a:cubicBezTo>
                  <a:close/>
                  <a:moveTo>
                    <a:pt x="50006" y="75724"/>
                  </a:moveTo>
                  <a:cubicBezTo>
                    <a:pt x="36671" y="75724"/>
                    <a:pt x="25241" y="64294"/>
                    <a:pt x="25241" y="50006"/>
                  </a:cubicBezTo>
                  <a:cubicBezTo>
                    <a:pt x="25241" y="35719"/>
                    <a:pt x="35719" y="25241"/>
                    <a:pt x="50006" y="25241"/>
                  </a:cubicBezTo>
                  <a:cubicBezTo>
                    <a:pt x="64294" y="25241"/>
                    <a:pt x="75724" y="35719"/>
                    <a:pt x="75724" y="50006"/>
                  </a:cubicBezTo>
                  <a:cubicBezTo>
                    <a:pt x="75724" y="64294"/>
                    <a:pt x="64294" y="75724"/>
                    <a:pt x="50006" y="75724"/>
                  </a:cubicBez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83" name="Google Shape;1083;p11"/>
            <p:cNvSpPr/>
            <p:nvPr/>
          </p:nvSpPr>
          <p:spPr>
            <a:xfrm>
              <a:off x="10165926" y="384536"/>
              <a:ext cx="276225" cy="28575"/>
            </a:xfrm>
            <a:custGeom>
              <a:avLst/>
              <a:gdLst/>
              <a:ahLst/>
              <a:cxnLst/>
              <a:rect l="l" t="t" r="r" b="b"/>
              <a:pathLst>
                <a:path w="276225" h="28575" extrusionOk="0">
                  <a:moveTo>
                    <a:pt x="7144" y="7144"/>
                  </a:moveTo>
                  <a:lnTo>
                    <a:pt x="269081" y="7144"/>
                  </a:lnTo>
                  <a:lnTo>
                    <a:pt x="269081" y="25241"/>
                  </a:lnTo>
                  <a:lnTo>
                    <a:pt x="7144" y="25241"/>
                  </a:ln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grpSp>
      <p:sp>
        <p:nvSpPr>
          <p:cNvPr id="1084" name="Google Shape;1084;p11"/>
          <p:cNvSpPr txBox="1"/>
          <p:nvPr/>
        </p:nvSpPr>
        <p:spPr>
          <a:xfrm>
            <a:off x="2295438" y="2503200"/>
            <a:ext cx="2659200" cy="835200"/>
          </a:xfrm>
          <a:prstGeom prst="rect">
            <a:avLst/>
          </a:prstGeom>
          <a:noFill/>
          <a:ln>
            <a:noFill/>
          </a:ln>
        </p:spPr>
        <p:txBody>
          <a:bodyPr spcFirstLastPara="1" wrap="square" lIns="0" tIns="182850" rIns="0" bIns="182850" anchor="t" anchorCtr="0">
            <a:noAutofit/>
          </a:bodyPr>
          <a:lstStyle/>
          <a:p>
            <a:pPr marL="0" marR="0" lvl="0" indent="0" algn="l" rtl="0">
              <a:lnSpc>
                <a:spcPct val="80000"/>
              </a:lnSpc>
              <a:spcBef>
                <a:spcPts val="0"/>
              </a:spcBef>
              <a:spcAft>
                <a:spcPts val="0"/>
              </a:spcAft>
              <a:buClr>
                <a:srgbClr val="000000"/>
              </a:buClr>
              <a:buSzPts val="3600"/>
              <a:buFont typeface="Arial"/>
              <a:buNone/>
            </a:pPr>
            <a:r>
              <a:rPr lang="en" sz="3600" b="0" i="0" u="none" strike="noStrike" cap="none">
                <a:solidFill>
                  <a:srgbClr val="305868"/>
                </a:solidFill>
                <a:latin typeface="Roboto"/>
                <a:ea typeface="Roboto"/>
                <a:cs typeface="Roboto"/>
                <a:sym typeface="Roboto"/>
              </a:rPr>
              <a:t>SCENARIO II</a:t>
            </a:r>
            <a:endParaRPr sz="3600" b="0" i="0" u="none" strike="noStrike" cap="none">
              <a:solidFill>
                <a:srgbClr val="305868"/>
              </a:solidFill>
              <a:latin typeface="Roboto"/>
              <a:ea typeface="Roboto"/>
              <a:cs typeface="Roboto"/>
              <a:sym typeface="Roboto"/>
            </a:endParaRPr>
          </a:p>
        </p:txBody>
      </p:sp>
      <p:sp>
        <p:nvSpPr>
          <p:cNvPr id="1085" name="Google Shape;1085;p11"/>
          <p:cNvSpPr txBox="1">
            <a:spLocks noGrp="1"/>
          </p:cNvSpPr>
          <p:nvPr>
            <p:ph type="title"/>
          </p:nvPr>
        </p:nvSpPr>
        <p:spPr>
          <a:xfrm>
            <a:off x="1234338" y="6321552"/>
            <a:ext cx="4781400" cy="1399200"/>
          </a:xfrm>
          <a:prstGeom prst="rect">
            <a:avLst/>
          </a:prstGeom>
          <a:noFill/>
          <a:ln>
            <a:noFill/>
          </a:ln>
        </p:spPr>
        <p:txBody>
          <a:bodyPr spcFirstLastPara="1" wrap="square" lIns="0" tIns="182850" rIns="182850" bIns="182850" anchor="t" anchorCtr="0">
            <a:noAutofit/>
          </a:bodyPr>
          <a:lstStyle/>
          <a:p>
            <a:pPr marL="0" lvl="0" indent="0" algn="ctr" rtl="0">
              <a:lnSpc>
                <a:spcPct val="100000"/>
              </a:lnSpc>
              <a:spcBef>
                <a:spcPts val="0"/>
              </a:spcBef>
              <a:spcAft>
                <a:spcPts val="0"/>
              </a:spcAft>
              <a:buSzPts val="4400"/>
              <a:buNone/>
            </a:pPr>
            <a:r>
              <a:rPr lang="en" sz="2800">
                <a:latin typeface="Roboto"/>
                <a:ea typeface="Roboto"/>
                <a:cs typeface="Roboto"/>
                <a:sym typeface="Roboto"/>
              </a:rPr>
              <a:t>Multi-tenant workloads share full capacity servers</a:t>
            </a:r>
            <a:r>
              <a:rPr lang="en" sz="2800"/>
              <a:t> </a:t>
            </a:r>
            <a:endParaRPr>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pic>
        <p:nvPicPr>
          <p:cNvPr id="1090" name="Google Shape;1090;p12"/>
          <p:cNvPicPr preferRelativeResize="0"/>
          <p:nvPr/>
        </p:nvPicPr>
        <p:blipFill rotWithShape="1">
          <a:blip r:embed="rId3">
            <a:alphaModFix/>
          </a:blip>
          <a:srcRect t="10302" b="14930"/>
          <a:stretch/>
        </p:blipFill>
        <p:spPr>
          <a:xfrm>
            <a:off x="7259475" y="2568350"/>
            <a:ext cx="10188449" cy="4172000"/>
          </a:xfrm>
          <a:prstGeom prst="rect">
            <a:avLst/>
          </a:prstGeom>
          <a:noFill/>
          <a:ln w="12700" cap="flat" cmpd="sng">
            <a:solidFill>
              <a:srgbClr val="D9D9D9"/>
            </a:solidFill>
            <a:prstDash val="solid"/>
            <a:miter lim="8000"/>
            <a:headEnd type="none" w="sm" len="sm"/>
            <a:tailEnd type="none" w="sm" len="sm"/>
          </a:ln>
        </p:spPr>
      </p:pic>
      <p:sp>
        <p:nvSpPr>
          <p:cNvPr id="1091" name="Google Shape;1091;p12"/>
          <p:cNvSpPr txBox="1">
            <a:spLocks noGrp="1"/>
          </p:cNvSpPr>
          <p:nvPr>
            <p:ph type="title"/>
          </p:nvPr>
        </p:nvSpPr>
        <p:spPr>
          <a:xfrm>
            <a:off x="7259500" y="6907250"/>
            <a:ext cx="10624800" cy="1708200"/>
          </a:xfrm>
          <a:prstGeom prst="rect">
            <a:avLst/>
          </a:prstGeom>
          <a:noFill/>
          <a:ln>
            <a:noFill/>
          </a:ln>
        </p:spPr>
        <p:txBody>
          <a:bodyPr spcFirstLastPara="1" wrap="square" lIns="0" tIns="182850" rIns="0" bIns="182850" anchor="t" anchorCtr="0">
            <a:noAutofit/>
          </a:bodyPr>
          <a:lstStyle/>
          <a:p>
            <a:pPr marL="0" lvl="0" indent="0" algn="l" rtl="0">
              <a:lnSpc>
                <a:spcPct val="100000"/>
              </a:lnSpc>
              <a:spcBef>
                <a:spcPts val="0"/>
              </a:spcBef>
              <a:spcAft>
                <a:spcPts val="0"/>
              </a:spcAft>
              <a:buSzPts val="4400"/>
              <a:buNone/>
            </a:pPr>
            <a:r>
              <a:rPr lang="en" sz="2800">
                <a:solidFill>
                  <a:schemeClr val="accent1"/>
                </a:solidFill>
                <a:latin typeface="Roboto"/>
                <a:ea typeface="Roboto"/>
                <a:cs typeface="Roboto"/>
                <a:sym typeface="Roboto"/>
              </a:rPr>
              <a:t>A Major Automotive company mandates</a:t>
            </a:r>
            <a:r>
              <a:rPr lang="en" sz="2800" b="1">
                <a:latin typeface="Roboto"/>
                <a:ea typeface="Roboto"/>
                <a:cs typeface="Roboto"/>
                <a:sym typeface="Roboto"/>
              </a:rPr>
              <a:t> </a:t>
            </a:r>
            <a:r>
              <a:rPr lang="en" sz="2800">
                <a:latin typeface="Roboto"/>
                <a:ea typeface="Roboto"/>
                <a:cs typeface="Roboto"/>
                <a:sym typeface="Roboto"/>
              </a:rPr>
              <a:t>moving</a:t>
            </a:r>
            <a:r>
              <a:rPr lang="en" sz="2800">
                <a:solidFill>
                  <a:schemeClr val="accent1"/>
                </a:solidFill>
                <a:latin typeface="Roboto"/>
                <a:ea typeface="Roboto"/>
                <a:cs typeface="Roboto"/>
                <a:sym typeface="Roboto"/>
              </a:rPr>
              <a:t> </a:t>
            </a:r>
            <a:r>
              <a:rPr lang="en" sz="2800">
                <a:solidFill>
                  <a:srgbClr val="134F5C"/>
                </a:solidFill>
                <a:latin typeface="Roboto"/>
                <a:ea typeface="Roboto"/>
                <a:cs typeface="Roboto"/>
                <a:sym typeface="Roboto"/>
              </a:rPr>
              <a:t>workloads </a:t>
            </a:r>
            <a:r>
              <a:rPr lang="en" sz="2800">
                <a:solidFill>
                  <a:schemeClr val="accent1"/>
                </a:solidFill>
                <a:latin typeface="Roboto"/>
                <a:ea typeface="Roboto"/>
                <a:cs typeface="Roboto"/>
                <a:sym typeface="Roboto"/>
              </a:rPr>
              <a:t>to the public cloud</a:t>
            </a:r>
            <a:r>
              <a:rPr lang="en" sz="2800">
                <a:latin typeface="Roboto"/>
                <a:ea typeface="Roboto"/>
                <a:cs typeface="Roboto"/>
                <a:sym typeface="Roboto"/>
              </a:rPr>
              <a:t>.</a:t>
            </a:r>
            <a:r>
              <a:rPr lang="en" sz="2800" b="1">
                <a:latin typeface="Roboto"/>
                <a:ea typeface="Roboto"/>
                <a:cs typeface="Roboto"/>
                <a:sym typeface="Roboto"/>
              </a:rPr>
              <a:t> </a:t>
            </a:r>
            <a:r>
              <a:rPr lang="en" sz="2800">
                <a:latin typeface="Roboto"/>
                <a:ea typeface="Roboto"/>
                <a:cs typeface="Roboto"/>
                <a:sym typeface="Roboto"/>
              </a:rPr>
              <a:t>Running their 3-hour / week </a:t>
            </a:r>
            <a:r>
              <a:rPr lang="en" sz="2800">
                <a:solidFill>
                  <a:schemeClr val="accent1"/>
                </a:solidFill>
                <a:latin typeface="Roboto"/>
                <a:ea typeface="Roboto"/>
                <a:cs typeface="Roboto"/>
                <a:sym typeface="Roboto"/>
              </a:rPr>
              <a:t>warranty analysis reports (VIP workload) </a:t>
            </a:r>
            <a:r>
              <a:rPr lang="en" sz="2800">
                <a:latin typeface="Roboto"/>
                <a:ea typeface="Roboto"/>
                <a:cs typeface="Roboto"/>
                <a:sym typeface="Roboto"/>
              </a:rPr>
              <a:t>in a full-capacity Data Center is inefficient and expensive. </a:t>
            </a:r>
            <a:endParaRPr>
              <a:latin typeface="Roboto"/>
              <a:ea typeface="Roboto"/>
              <a:cs typeface="Roboto"/>
              <a:sym typeface="Roboto"/>
            </a:endParaRPr>
          </a:p>
        </p:txBody>
      </p:sp>
      <p:sp>
        <p:nvSpPr>
          <p:cNvPr id="1092" name="Google Shape;1092;p12"/>
          <p:cNvSpPr/>
          <p:nvPr/>
        </p:nvSpPr>
        <p:spPr>
          <a:xfrm>
            <a:off x="3294189" y="4159333"/>
            <a:ext cx="245322" cy="239142"/>
          </a:xfrm>
          <a:custGeom>
            <a:avLst/>
            <a:gdLst/>
            <a:ahLst/>
            <a:cxnLst/>
            <a:rect l="l" t="t" r="r" b="b"/>
            <a:pathLst>
              <a:path w="34" h="34" extrusionOk="0">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3"/>
                  <a:pt x="7" y="17"/>
                </a:cubicBezTo>
                <a:cubicBezTo>
                  <a:pt x="7" y="12"/>
                  <a:pt x="11" y="7"/>
                  <a:pt x="17" y="7"/>
                </a:cubicBez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93" name="Google Shape;1093;p12"/>
          <p:cNvSpPr/>
          <p:nvPr/>
        </p:nvSpPr>
        <p:spPr>
          <a:xfrm>
            <a:off x="2563457" y="4258487"/>
            <a:ext cx="748200" cy="46200"/>
          </a:xfrm>
          <a:prstGeom prst="rect">
            <a:avLst/>
          </a:pr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94" name="Google Shape;1094;p12"/>
          <p:cNvSpPr/>
          <p:nvPr/>
        </p:nvSpPr>
        <p:spPr>
          <a:xfrm>
            <a:off x="3294189" y="4690105"/>
            <a:ext cx="245322" cy="233307"/>
          </a:xfrm>
          <a:custGeom>
            <a:avLst/>
            <a:gdLst/>
            <a:ahLst/>
            <a:cxnLst/>
            <a:rect l="l" t="t" r="r" b="b"/>
            <a:pathLst>
              <a:path w="34" h="34" extrusionOk="0">
                <a:moveTo>
                  <a:pt x="17" y="34"/>
                </a:moveTo>
                <a:cubicBezTo>
                  <a:pt x="26" y="34"/>
                  <a:pt x="34" y="27"/>
                  <a:pt x="34" y="17"/>
                </a:cubicBezTo>
                <a:cubicBezTo>
                  <a:pt x="34" y="8"/>
                  <a:pt x="26" y="0"/>
                  <a:pt x="17" y="0"/>
                </a:cubicBezTo>
                <a:cubicBezTo>
                  <a:pt x="7" y="0"/>
                  <a:pt x="0" y="8"/>
                  <a:pt x="0" y="17"/>
                </a:cubicBezTo>
                <a:cubicBezTo>
                  <a:pt x="0" y="27"/>
                  <a:pt x="8" y="34"/>
                  <a:pt x="17" y="34"/>
                </a:cubicBez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95" name="Google Shape;1095;p12"/>
          <p:cNvSpPr/>
          <p:nvPr/>
        </p:nvSpPr>
        <p:spPr>
          <a:xfrm>
            <a:off x="2563457" y="4789262"/>
            <a:ext cx="748200" cy="46200"/>
          </a:xfrm>
          <a:prstGeom prst="rect">
            <a:avLst/>
          </a:pr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96" name="Google Shape;1096;p12"/>
          <p:cNvSpPr/>
          <p:nvPr/>
        </p:nvSpPr>
        <p:spPr>
          <a:xfrm>
            <a:off x="3294189" y="5226711"/>
            <a:ext cx="245322" cy="233307"/>
          </a:xfrm>
          <a:custGeom>
            <a:avLst/>
            <a:gdLst/>
            <a:ahLst/>
            <a:cxnLst/>
            <a:rect l="l" t="t" r="r" b="b"/>
            <a:pathLst>
              <a:path w="34" h="34" extrusionOk="0">
                <a:moveTo>
                  <a:pt x="17" y="34"/>
                </a:moveTo>
                <a:cubicBezTo>
                  <a:pt x="26" y="34"/>
                  <a:pt x="34" y="27"/>
                  <a:pt x="34" y="17"/>
                </a:cubicBezTo>
                <a:cubicBezTo>
                  <a:pt x="34" y="8"/>
                  <a:pt x="26" y="0"/>
                  <a:pt x="17" y="0"/>
                </a:cubicBezTo>
                <a:cubicBezTo>
                  <a:pt x="7" y="0"/>
                  <a:pt x="0" y="8"/>
                  <a:pt x="0" y="17"/>
                </a:cubicBezTo>
                <a:cubicBezTo>
                  <a:pt x="0" y="27"/>
                  <a:pt x="8" y="34"/>
                  <a:pt x="17" y="34"/>
                </a:cubicBezTo>
                <a:close/>
                <a:moveTo>
                  <a:pt x="17" y="7"/>
                </a:moveTo>
                <a:cubicBezTo>
                  <a:pt x="23" y="7"/>
                  <a:pt x="27" y="12"/>
                  <a:pt x="27" y="17"/>
                </a:cubicBezTo>
                <a:cubicBezTo>
                  <a:pt x="27" y="23"/>
                  <a:pt x="22" y="27"/>
                  <a:pt x="17" y="27"/>
                </a:cubicBezTo>
                <a:cubicBezTo>
                  <a:pt x="12" y="27"/>
                  <a:pt x="7" y="22"/>
                  <a:pt x="7" y="17"/>
                </a:cubicBezTo>
                <a:cubicBezTo>
                  <a:pt x="7" y="12"/>
                  <a:pt x="11" y="7"/>
                  <a:pt x="17" y="7"/>
                </a:cubicBezTo>
                <a:close/>
              </a:path>
            </a:pathLst>
          </a:cu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97" name="Google Shape;1097;p12"/>
          <p:cNvSpPr/>
          <p:nvPr/>
        </p:nvSpPr>
        <p:spPr>
          <a:xfrm>
            <a:off x="2563457" y="5325868"/>
            <a:ext cx="748200" cy="46200"/>
          </a:xfrm>
          <a:prstGeom prst="rect">
            <a:avLst/>
          </a:prstGeom>
          <a:solidFill>
            <a:srgbClr val="FF00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98" name="Google Shape;1098;p12"/>
          <p:cNvSpPr/>
          <p:nvPr/>
        </p:nvSpPr>
        <p:spPr>
          <a:xfrm>
            <a:off x="3367650" y="5868305"/>
            <a:ext cx="98400" cy="52800"/>
          </a:xfrm>
          <a:prstGeom prst="rect">
            <a:avLst/>
          </a:pr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099" name="Google Shape;1099;p12"/>
          <p:cNvSpPr/>
          <p:nvPr/>
        </p:nvSpPr>
        <p:spPr>
          <a:xfrm>
            <a:off x="2557324" y="5868305"/>
            <a:ext cx="91200" cy="52800"/>
          </a:xfrm>
          <a:prstGeom prst="rect">
            <a:avLst/>
          </a:pr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00" name="Google Shape;1100;p12"/>
          <p:cNvSpPr/>
          <p:nvPr/>
        </p:nvSpPr>
        <p:spPr>
          <a:xfrm>
            <a:off x="2753581" y="5868305"/>
            <a:ext cx="91200" cy="52800"/>
          </a:xfrm>
          <a:prstGeom prst="rect">
            <a:avLst/>
          </a:pr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01" name="Google Shape;1101;p12"/>
          <p:cNvSpPr/>
          <p:nvPr/>
        </p:nvSpPr>
        <p:spPr>
          <a:xfrm>
            <a:off x="2348800" y="5868305"/>
            <a:ext cx="98400" cy="52800"/>
          </a:xfrm>
          <a:prstGeom prst="rect">
            <a:avLst/>
          </a:pr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02" name="Google Shape;1102;p12"/>
          <p:cNvSpPr/>
          <p:nvPr/>
        </p:nvSpPr>
        <p:spPr>
          <a:xfrm>
            <a:off x="3961793" y="5868305"/>
            <a:ext cx="98400" cy="52800"/>
          </a:xfrm>
          <a:prstGeom prst="rect">
            <a:avLst/>
          </a:pr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03" name="Google Shape;1103;p12"/>
          <p:cNvSpPr/>
          <p:nvPr/>
        </p:nvSpPr>
        <p:spPr>
          <a:xfrm>
            <a:off x="3367650" y="5868305"/>
            <a:ext cx="98400" cy="52800"/>
          </a:xfrm>
          <a:prstGeom prst="rect">
            <a:avLst/>
          </a:pr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04" name="Google Shape;1104;p12"/>
          <p:cNvSpPr/>
          <p:nvPr/>
        </p:nvSpPr>
        <p:spPr>
          <a:xfrm>
            <a:off x="2487691" y="3698550"/>
            <a:ext cx="1858317" cy="2356401"/>
          </a:xfrm>
          <a:custGeom>
            <a:avLst/>
            <a:gdLst/>
            <a:ahLst/>
            <a:cxnLst/>
            <a:rect l="l" t="t" r="r" b="b"/>
            <a:pathLst>
              <a:path w="254" h="338" extrusionOk="0">
                <a:moveTo>
                  <a:pt x="40" y="0"/>
                </a:moveTo>
                <a:cubicBezTo>
                  <a:pt x="40" y="20"/>
                  <a:pt x="40" y="20"/>
                  <a:pt x="40" y="20"/>
                </a:cubicBezTo>
                <a:cubicBezTo>
                  <a:pt x="20" y="20"/>
                  <a:pt x="20" y="20"/>
                  <a:pt x="20" y="20"/>
                </a:cubicBezTo>
                <a:cubicBezTo>
                  <a:pt x="20" y="40"/>
                  <a:pt x="20" y="40"/>
                  <a:pt x="20" y="40"/>
                </a:cubicBezTo>
                <a:cubicBezTo>
                  <a:pt x="0" y="40"/>
                  <a:pt x="0" y="40"/>
                  <a:pt x="0" y="40"/>
                </a:cubicBezTo>
                <a:cubicBezTo>
                  <a:pt x="0" y="279"/>
                  <a:pt x="0" y="279"/>
                  <a:pt x="0" y="279"/>
                </a:cubicBezTo>
                <a:cubicBezTo>
                  <a:pt x="112" y="279"/>
                  <a:pt x="112" y="279"/>
                  <a:pt x="112" y="279"/>
                </a:cubicBezTo>
                <a:cubicBezTo>
                  <a:pt x="112" y="292"/>
                  <a:pt x="112" y="292"/>
                  <a:pt x="112" y="292"/>
                </a:cubicBezTo>
                <a:cubicBezTo>
                  <a:pt x="102" y="293"/>
                  <a:pt x="94" y="301"/>
                  <a:pt x="93" y="311"/>
                </a:cubicBezTo>
                <a:cubicBezTo>
                  <a:pt x="82" y="311"/>
                  <a:pt x="82" y="311"/>
                  <a:pt x="82" y="311"/>
                </a:cubicBezTo>
                <a:cubicBezTo>
                  <a:pt x="82" y="319"/>
                  <a:pt x="82" y="319"/>
                  <a:pt x="82" y="319"/>
                </a:cubicBezTo>
                <a:cubicBezTo>
                  <a:pt x="93" y="319"/>
                  <a:pt x="93" y="319"/>
                  <a:pt x="93" y="319"/>
                </a:cubicBezTo>
                <a:cubicBezTo>
                  <a:pt x="95" y="330"/>
                  <a:pt x="104" y="338"/>
                  <a:pt x="116" y="338"/>
                </a:cubicBezTo>
                <a:cubicBezTo>
                  <a:pt x="128" y="338"/>
                  <a:pt x="137" y="330"/>
                  <a:pt x="139" y="319"/>
                </a:cubicBezTo>
                <a:cubicBezTo>
                  <a:pt x="150" y="319"/>
                  <a:pt x="150" y="319"/>
                  <a:pt x="150" y="319"/>
                </a:cubicBezTo>
                <a:cubicBezTo>
                  <a:pt x="150" y="311"/>
                  <a:pt x="150" y="311"/>
                  <a:pt x="150" y="311"/>
                </a:cubicBezTo>
                <a:cubicBezTo>
                  <a:pt x="139" y="311"/>
                  <a:pt x="139" y="311"/>
                  <a:pt x="139" y="311"/>
                </a:cubicBezTo>
                <a:cubicBezTo>
                  <a:pt x="137" y="301"/>
                  <a:pt x="130" y="293"/>
                  <a:pt x="120" y="292"/>
                </a:cubicBezTo>
                <a:cubicBezTo>
                  <a:pt x="120" y="279"/>
                  <a:pt x="120" y="279"/>
                  <a:pt x="120" y="279"/>
                </a:cubicBezTo>
                <a:cubicBezTo>
                  <a:pt x="214" y="279"/>
                  <a:pt x="214" y="279"/>
                  <a:pt x="214" y="279"/>
                </a:cubicBezTo>
                <a:cubicBezTo>
                  <a:pt x="214" y="259"/>
                  <a:pt x="214" y="259"/>
                  <a:pt x="214" y="259"/>
                </a:cubicBezTo>
                <a:cubicBezTo>
                  <a:pt x="234" y="259"/>
                  <a:pt x="234" y="259"/>
                  <a:pt x="234" y="259"/>
                </a:cubicBezTo>
                <a:cubicBezTo>
                  <a:pt x="234" y="239"/>
                  <a:pt x="234" y="239"/>
                  <a:pt x="234" y="239"/>
                </a:cubicBezTo>
                <a:cubicBezTo>
                  <a:pt x="254" y="239"/>
                  <a:pt x="254" y="239"/>
                  <a:pt x="254" y="239"/>
                </a:cubicBezTo>
                <a:cubicBezTo>
                  <a:pt x="254" y="0"/>
                  <a:pt x="254" y="0"/>
                  <a:pt x="254" y="0"/>
                </a:cubicBezTo>
                <a:lnTo>
                  <a:pt x="40" y="0"/>
                </a:lnTo>
                <a:close/>
                <a:moveTo>
                  <a:pt x="132" y="315"/>
                </a:moveTo>
                <a:cubicBezTo>
                  <a:pt x="132" y="324"/>
                  <a:pt x="125" y="331"/>
                  <a:pt x="116" y="331"/>
                </a:cubicBezTo>
                <a:cubicBezTo>
                  <a:pt x="107" y="331"/>
                  <a:pt x="100" y="324"/>
                  <a:pt x="100" y="315"/>
                </a:cubicBezTo>
                <a:cubicBezTo>
                  <a:pt x="100" y="306"/>
                  <a:pt x="107" y="299"/>
                  <a:pt x="116" y="299"/>
                </a:cubicBezTo>
                <a:cubicBezTo>
                  <a:pt x="125" y="299"/>
                  <a:pt x="132" y="306"/>
                  <a:pt x="132" y="315"/>
                </a:cubicBezTo>
                <a:close/>
                <a:moveTo>
                  <a:pt x="206" y="272"/>
                </a:moveTo>
                <a:cubicBezTo>
                  <a:pt x="7" y="272"/>
                  <a:pt x="7" y="272"/>
                  <a:pt x="7" y="272"/>
                </a:cubicBezTo>
                <a:cubicBezTo>
                  <a:pt x="7" y="200"/>
                  <a:pt x="7" y="200"/>
                  <a:pt x="7" y="200"/>
                </a:cubicBezTo>
                <a:cubicBezTo>
                  <a:pt x="206" y="200"/>
                  <a:pt x="206" y="200"/>
                  <a:pt x="206" y="200"/>
                </a:cubicBezTo>
                <a:lnTo>
                  <a:pt x="206" y="272"/>
                </a:lnTo>
                <a:close/>
                <a:moveTo>
                  <a:pt x="206" y="193"/>
                </a:moveTo>
                <a:cubicBezTo>
                  <a:pt x="7" y="193"/>
                  <a:pt x="7" y="193"/>
                  <a:pt x="7" y="193"/>
                </a:cubicBezTo>
                <a:cubicBezTo>
                  <a:pt x="7" y="128"/>
                  <a:pt x="7" y="128"/>
                  <a:pt x="7" y="128"/>
                </a:cubicBezTo>
                <a:cubicBezTo>
                  <a:pt x="206" y="128"/>
                  <a:pt x="206" y="128"/>
                  <a:pt x="206" y="128"/>
                </a:cubicBezTo>
                <a:lnTo>
                  <a:pt x="206" y="193"/>
                </a:lnTo>
                <a:close/>
                <a:moveTo>
                  <a:pt x="206" y="120"/>
                </a:moveTo>
                <a:cubicBezTo>
                  <a:pt x="7" y="120"/>
                  <a:pt x="7" y="120"/>
                  <a:pt x="7" y="120"/>
                </a:cubicBezTo>
                <a:cubicBezTo>
                  <a:pt x="7" y="47"/>
                  <a:pt x="7" y="47"/>
                  <a:pt x="7" y="47"/>
                </a:cubicBezTo>
                <a:cubicBezTo>
                  <a:pt x="206" y="47"/>
                  <a:pt x="206" y="47"/>
                  <a:pt x="206" y="47"/>
                </a:cubicBezTo>
                <a:lnTo>
                  <a:pt x="206" y="120"/>
                </a:lnTo>
                <a:close/>
                <a:moveTo>
                  <a:pt x="226" y="252"/>
                </a:moveTo>
                <a:cubicBezTo>
                  <a:pt x="214" y="252"/>
                  <a:pt x="214" y="252"/>
                  <a:pt x="214" y="252"/>
                </a:cubicBezTo>
                <a:cubicBezTo>
                  <a:pt x="214" y="40"/>
                  <a:pt x="214" y="40"/>
                  <a:pt x="214" y="40"/>
                </a:cubicBezTo>
                <a:cubicBezTo>
                  <a:pt x="27" y="40"/>
                  <a:pt x="27" y="40"/>
                  <a:pt x="27" y="40"/>
                </a:cubicBezTo>
                <a:cubicBezTo>
                  <a:pt x="27" y="27"/>
                  <a:pt x="27" y="27"/>
                  <a:pt x="27" y="27"/>
                </a:cubicBezTo>
                <a:cubicBezTo>
                  <a:pt x="226" y="27"/>
                  <a:pt x="226" y="27"/>
                  <a:pt x="226" y="27"/>
                </a:cubicBezTo>
                <a:lnTo>
                  <a:pt x="226" y="252"/>
                </a:lnTo>
                <a:close/>
                <a:moveTo>
                  <a:pt x="246" y="232"/>
                </a:moveTo>
                <a:cubicBezTo>
                  <a:pt x="234" y="232"/>
                  <a:pt x="234" y="232"/>
                  <a:pt x="234" y="232"/>
                </a:cubicBezTo>
                <a:cubicBezTo>
                  <a:pt x="234" y="20"/>
                  <a:pt x="234" y="20"/>
                  <a:pt x="234" y="20"/>
                </a:cubicBezTo>
                <a:cubicBezTo>
                  <a:pt x="47" y="20"/>
                  <a:pt x="47" y="20"/>
                  <a:pt x="47" y="20"/>
                </a:cubicBezTo>
                <a:cubicBezTo>
                  <a:pt x="47" y="7"/>
                  <a:pt x="47" y="7"/>
                  <a:pt x="47" y="7"/>
                </a:cubicBezTo>
                <a:cubicBezTo>
                  <a:pt x="246" y="7"/>
                  <a:pt x="246" y="7"/>
                  <a:pt x="246" y="7"/>
                </a:cubicBezTo>
                <a:lnTo>
                  <a:pt x="246" y="232"/>
                </a:lnTo>
                <a:close/>
              </a:path>
            </a:pathLst>
          </a:cu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05" name="Google Shape;1105;p12"/>
          <p:cNvSpPr txBox="1"/>
          <p:nvPr/>
        </p:nvSpPr>
        <p:spPr>
          <a:xfrm>
            <a:off x="1984050" y="2503200"/>
            <a:ext cx="2865600" cy="835200"/>
          </a:xfrm>
          <a:prstGeom prst="rect">
            <a:avLst/>
          </a:prstGeom>
          <a:noFill/>
          <a:ln>
            <a:noFill/>
          </a:ln>
        </p:spPr>
        <p:txBody>
          <a:bodyPr spcFirstLastPara="1" wrap="square" lIns="0" tIns="182850" rIns="0" bIns="182850" anchor="t" anchorCtr="0">
            <a:noAutofit/>
          </a:bodyPr>
          <a:lstStyle/>
          <a:p>
            <a:pPr marL="0" marR="0" lvl="0" indent="0" algn="l" rtl="0">
              <a:lnSpc>
                <a:spcPct val="80000"/>
              </a:lnSpc>
              <a:spcBef>
                <a:spcPts val="0"/>
              </a:spcBef>
              <a:spcAft>
                <a:spcPts val="0"/>
              </a:spcAft>
              <a:buClr>
                <a:srgbClr val="000000"/>
              </a:buClr>
              <a:buSzPts val="3600"/>
              <a:buFont typeface="Arial"/>
              <a:buNone/>
            </a:pPr>
            <a:r>
              <a:rPr lang="en" sz="3600" b="0" i="0" u="none" strike="noStrike" cap="none">
                <a:solidFill>
                  <a:srgbClr val="305868"/>
                </a:solidFill>
                <a:latin typeface="Roboto"/>
                <a:ea typeface="Roboto"/>
                <a:cs typeface="Roboto"/>
                <a:sym typeface="Roboto"/>
              </a:rPr>
              <a:t>SCENARIO III</a:t>
            </a:r>
            <a:endParaRPr sz="3600" b="0" i="0" u="none" strike="noStrike" cap="none">
              <a:solidFill>
                <a:srgbClr val="305868"/>
              </a:solidFill>
              <a:latin typeface="Roboto"/>
              <a:ea typeface="Roboto"/>
              <a:cs typeface="Roboto"/>
              <a:sym typeface="Roboto"/>
            </a:endParaRPr>
          </a:p>
        </p:txBody>
      </p:sp>
      <p:cxnSp>
        <p:nvCxnSpPr>
          <p:cNvPr id="1106" name="Google Shape;1106;p12"/>
          <p:cNvCxnSpPr/>
          <p:nvPr/>
        </p:nvCxnSpPr>
        <p:spPr>
          <a:xfrm>
            <a:off x="6372150" y="2603050"/>
            <a:ext cx="0" cy="6008400"/>
          </a:xfrm>
          <a:prstGeom prst="straightConnector1">
            <a:avLst/>
          </a:prstGeom>
          <a:noFill/>
          <a:ln w="9525" cap="flat" cmpd="sng">
            <a:solidFill>
              <a:schemeClr val="dk2"/>
            </a:solidFill>
            <a:prstDash val="dash"/>
            <a:round/>
            <a:headEnd type="none" w="sm" len="sm"/>
            <a:tailEnd type="none" w="sm" len="sm"/>
          </a:ln>
        </p:spPr>
      </p:cxnSp>
      <p:sp>
        <p:nvSpPr>
          <p:cNvPr id="1107" name="Google Shape;1107;p12"/>
          <p:cNvSpPr/>
          <p:nvPr/>
        </p:nvSpPr>
        <p:spPr>
          <a:xfrm rot="-8044362">
            <a:off x="5946801" y="4686781"/>
            <a:ext cx="602958" cy="607631"/>
          </a:xfrm>
          <a:prstGeom prst="rtTriangle">
            <a:avLst/>
          </a:prstGeom>
          <a:solidFill>
            <a:srgbClr val="A5A5A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2"/>
          <p:cNvSpPr/>
          <p:nvPr/>
        </p:nvSpPr>
        <p:spPr>
          <a:xfrm>
            <a:off x="1345050" y="8190900"/>
            <a:ext cx="4143600" cy="681600"/>
          </a:xfrm>
          <a:prstGeom prst="rect">
            <a:avLst/>
          </a:prstGeom>
          <a:solidFill>
            <a:schemeClr val="accent6"/>
          </a:solidFill>
          <a:ln>
            <a:noFill/>
          </a:ln>
        </p:spPr>
        <p:txBody>
          <a:bodyPr spcFirstLastPara="1" wrap="square" lIns="0" tIns="182850" rIns="182850" bIns="182850" anchor="ctr" anchorCtr="0">
            <a:noAutofit/>
          </a:bodyPr>
          <a:lstStyle/>
          <a:p>
            <a:pPr marL="0" marR="0" lvl="0" indent="0" algn="ctr" rtl="0">
              <a:lnSpc>
                <a:spcPct val="115000"/>
              </a:lnSpc>
              <a:spcBef>
                <a:spcPts val="0"/>
              </a:spcBef>
              <a:spcAft>
                <a:spcPts val="0"/>
              </a:spcAft>
              <a:buClr>
                <a:srgbClr val="000000"/>
              </a:buClr>
              <a:buSzPts val="3600"/>
              <a:buFont typeface="Arial"/>
              <a:buNone/>
            </a:pPr>
            <a:r>
              <a:rPr lang="en" sz="3600" b="1" i="0" u="none" strike="noStrike" cap="none">
                <a:solidFill>
                  <a:schemeClr val="lt1"/>
                </a:solidFill>
                <a:latin typeface="Lato"/>
                <a:ea typeface="Lato"/>
                <a:cs typeface="Lato"/>
                <a:sym typeface="Lato"/>
              </a:rPr>
              <a:t>Cloud mandates</a:t>
            </a:r>
            <a:endParaRPr sz="3600" b="1" i="0" u="none" strike="noStrike" cap="none">
              <a:solidFill>
                <a:schemeClr val="lt1"/>
              </a:solidFill>
              <a:latin typeface="Lato"/>
              <a:ea typeface="Lato"/>
              <a:cs typeface="Lato"/>
              <a:sym typeface="Lato"/>
            </a:endParaRPr>
          </a:p>
        </p:txBody>
      </p:sp>
      <p:sp>
        <p:nvSpPr>
          <p:cNvPr id="1109" name="Google Shape;1109;p12"/>
          <p:cNvSpPr txBox="1">
            <a:spLocks noGrp="1"/>
          </p:cNvSpPr>
          <p:nvPr>
            <p:ph type="title"/>
          </p:nvPr>
        </p:nvSpPr>
        <p:spPr>
          <a:xfrm>
            <a:off x="461550" y="6479650"/>
            <a:ext cx="5910600" cy="1399200"/>
          </a:xfrm>
          <a:prstGeom prst="rect">
            <a:avLst/>
          </a:prstGeom>
          <a:noFill/>
          <a:ln>
            <a:noFill/>
          </a:ln>
        </p:spPr>
        <p:txBody>
          <a:bodyPr spcFirstLastPara="1" wrap="square" lIns="0" tIns="182850" rIns="182850" bIns="182850" anchor="ctr" anchorCtr="0">
            <a:noAutofit/>
          </a:bodyPr>
          <a:lstStyle/>
          <a:p>
            <a:pPr marL="0" lvl="0" indent="0" algn="ctr" rtl="0">
              <a:lnSpc>
                <a:spcPct val="100000"/>
              </a:lnSpc>
              <a:spcBef>
                <a:spcPts val="0"/>
              </a:spcBef>
              <a:spcAft>
                <a:spcPts val="0"/>
              </a:spcAft>
              <a:buSzPts val="4400"/>
              <a:buNone/>
            </a:pPr>
            <a:r>
              <a:rPr lang="en" sz="2800">
                <a:latin typeface="Roboto"/>
                <a:ea typeface="Roboto"/>
                <a:cs typeface="Roboto"/>
                <a:sym typeface="Roboto"/>
              </a:rPr>
              <a:t>Data Center is running out AND capital budgets are maxed out</a:t>
            </a:r>
            <a:endParaRPr sz="2800">
              <a:latin typeface="Roboto"/>
              <a:ea typeface="Roboto"/>
              <a:cs typeface="Roboto"/>
              <a:sym typeface="Roboto"/>
            </a:endParaRPr>
          </a:p>
        </p:txBody>
      </p:sp>
      <p:sp>
        <p:nvSpPr>
          <p:cNvPr id="1110" name="Google Shape;1110;p12"/>
          <p:cNvSpPr txBox="1"/>
          <p:nvPr/>
        </p:nvSpPr>
        <p:spPr>
          <a:xfrm>
            <a:off x="838200" y="947700"/>
            <a:ext cx="8455800" cy="855600"/>
          </a:xfrm>
          <a:prstGeom prst="rect">
            <a:avLst/>
          </a:prstGeom>
          <a:noFill/>
          <a:ln>
            <a:noFill/>
          </a:ln>
        </p:spPr>
        <p:txBody>
          <a:bodyPr spcFirstLastPara="1" wrap="square" lIns="182850" tIns="182850" rIns="182850" bIns="182850" anchor="t" anchorCtr="0">
            <a:noAutofit/>
          </a:bodyPr>
          <a:lstStyle/>
          <a:p>
            <a:pPr marL="0" marR="0" lvl="0" indent="0" algn="l" rtl="0">
              <a:lnSpc>
                <a:spcPct val="80000"/>
              </a:lnSpc>
              <a:spcBef>
                <a:spcPts val="0"/>
              </a:spcBef>
              <a:spcAft>
                <a:spcPts val="0"/>
              </a:spcAft>
              <a:buClr>
                <a:srgbClr val="000000"/>
              </a:buClr>
              <a:buSzPts val="4400"/>
              <a:buFont typeface="Arial"/>
              <a:buNone/>
            </a:pPr>
            <a:r>
              <a:rPr lang="en" sz="4400" b="0" i="0" u="none" strike="noStrike" cap="none">
                <a:solidFill>
                  <a:schemeClr val="accent1"/>
                </a:solidFill>
                <a:latin typeface="Lato"/>
                <a:ea typeface="Lato"/>
                <a:cs typeface="Lato"/>
                <a:sym typeface="Lato"/>
              </a:rPr>
              <a:t>MEETING CLOUD MANDATES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3"/>
          <p:cNvSpPr/>
          <p:nvPr/>
        </p:nvSpPr>
        <p:spPr>
          <a:xfrm>
            <a:off x="638200" y="3459450"/>
            <a:ext cx="3006000" cy="540600"/>
          </a:xfrm>
          <a:prstGeom prst="rect">
            <a:avLst/>
          </a:prstGeom>
          <a:noFill/>
          <a:ln>
            <a:noFill/>
          </a:ln>
        </p:spPr>
        <p:txBody>
          <a:bodyPr spcFirstLastPara="1" wrap="square" lIns="182850" tIns="182850" rIns="182850" bIns="182850" anchor="ctr"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Roboto"/>
                <a:ea typeface="Roboto"/>
                <a:cs typeface="Roboto"/>
                <a:sym typeface="Roboto"/>
              </a:rPr>
              <a:t>Traditional</a:t>
            </a:r>
            <a:endParaRPr sz="2200" b="0" i="0" u="none" strike="noStrike" cap="none">
              <a:solidFill>
                <a:schemeClr val="dk1"/>
              </a:solidFill>
              <a:latin typeface="Roboto"/>
              <a:ea typeface="Roboto"/>
              <a:cs typeface="Roboto"/>
              <a:sym typeface="Roboto"/>
            </a:endParaRPr>
          </a:p>
        </p:txBody>
      </p:sp>
      <p:sp>
        <p:nvSpPr>
          <p:cNvPr id="1116" name="Google Shape;1116;p13"/>
          <p:cNvSpPr/>
          <p:nvPr/>
        </p:nvSpPr>
        <p:spPr>
          <a:xfrm>
            <a:off x="4044700" y="3695700"/>
            <a:ext cx="1791000" cy="360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Roboto"/>
                <a:ea typeface="Roboto"/>
                <a:cs typeface="Roboto"/>
                <a:sym typeface="Roboto"/>
              </a:rPr>
              <a:t>COMPUTE</a:t>
            </a:r>
            <a:endParaRPr sz="2200" b="0" i="0" u="none" strike="noStrike" cap="none">
              <a:solidFill>
                <a:schemeClr val="lt1"/>
              </a:solidFill>
              <a:latin typeface="Roboto"/>
              <a:ea typeface="Roboto"/>
              <a:cs typeface="Roboto"/>
              <a:sym typeface="Roboto"/>
            </a:endParaRPr>
          </a:p>
        </p:txBody>
      </p:sp>
      <p:sp>
        <p:nvSpPr>
          <p:cNvPr id="1117" name="Google Shape;1117;p13"/>
          <p:cNvSpPr/>
          <p:nvPr/>
        </p:nvSpPr>
        <p:spPr>
          <a:xfrm>
            <a:off x="4015949" y="5117324"/>
            <a:ext cx="1819200" cy="360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Roboto"/>
                <a:ea typeface="Roboto"/>
                <a:cs typeface="Roboto"/>
                <a:sym typeface="Roboto"/>
              </a:rPr>
              <a:t>STORAGE</a:t>
            </a:r>
            <a:endParaRPr sz="2200" b="0" i="0" u="none" strike="noStrike" cap="none">
              <a:solidFill>
                <a:schemeClr val="lt1"/>
              </a:solidFill>
              <a:latin typeface="Roboto"/>
              <a:ea typeface="Roboto"/>
              <a:cs typeface="Roboto"/>
              <a:sym typeface="Roboto"/>
            </a:endParaRPr>
          </a:p>
        </p:txBody>
      </p:sp>
      <p:sp>
        <p:nvSpPr>
          <p:cNvPr id="1118" name="Google Shape;1118;p13"/>
          <p:cNvSpPr/>
          <p:nvPr/>
        </p:nvSpPr>
        <p:spPr>
          <a:xfrm>
            <a:off x="1025881" y="3961050"/>
            <a:ext cx="2335800" cy="1293000"/>
          </a:xfrm>
          <a:prstGeom prst="rect">
            <a:avLst/>
          </a:prstGeom>
          <a:noFill/>
          <a:ln w="28575" cap="flat" cmpd="sng">
            <a:solidFill>
              <a:schemeClr val="dk2"/>
            </a:solidFill>
            <a:prstDash val="solid"/>
            <a:round/>
            <a:headEnd type="none" w="sm" len="sm"/>
            <a:tailEnd type="none" w="sm" len="sm"/>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1119" name="Google Shape;1119;p13"/>
          <p:cNvSpPr/>
          <p:nvPr/>
        </p:nvSpPr>
        <p:spPr>
          <a:xfrm>
            <a:off x="1111780" y="4149460"/>
            <a:ext cx="2164800" cy="360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Roboto"/>
                <a:ea typeface="Roboto"/>
                <a:cs typeface="Roboto"/>
                <a:sym typeface="Roboto"/>
              </a:rPr>
              <a:t>COMPUTE</a:t>
            </a:r>
            <a:endParaRPr sz="2200" b="0" i="0" u="none" strike="noStrike" cap="none">
              <a:solidFill>
                <a:schemeClr val="lt1"/>
              </a:solidFill>
              <a:latin typeface="Roboto"/>
              <a:ea typeface="Roboto"/>
              <a:cs typeface="Roboto"/>
              <a:sym typeface="Roboto"/>
            </a:endParaRPr>
          </a:p>
        </p:txBody>
      </p:sp>
      <p:sp>
        <p:nvSpPr>
          <p:cNvPr id="1120" name="Google Shape;1120;p13"/>
          <p:cNvSpPr/>
          <p:nvPr/>
        </p:nvSpPr>
        <p:spPr>
          <a:xfrm>
            <a:off x="1111780" y="4731725"/>
            <a:ext cx="2164800" cy="360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Roboto"/>
                <a:ea typeface="Roboto"/>
                <a:cs typeface="Roboto"/>
                <a:sym typeface="Roboto"/>
              </a:rPr>
              <a:t>STORAGE</a:t>
            </a:r>
            <a:endParaRPr sz="2200" b="0" i="0" u="none" strike="noStrike" cap="none">
              <a:solidFill>
                <a:schemeClr val="lt1"/>
              </a:solidFill>
              <a:latin typeface="Roboto"/>
              <a:ea typeface="Roboto"/>
              <a:cs typeface="Roboto"/>
              <a:sym typeface="Roboto"/>
            </a:endParaRPr>
          </a:p>
        </p:txBody>
      </p:sp>
      <p:sp>
        <p:nvSpPr>
          <p:cNvPr id="1121" name="Google Shape;1121;p13"/>
          <p:cNvSpPr txBox="1"/>
          <p:nvPr/>
        </p:nvSpPr>
        <p:spPr>
          <a:xfrm>
            <a:off x="638200" y="5742629"/>
            <a:ext cx="5718000" cy="1806000"/>
          </a:xfrm>
          <a:prstGeom prst="rect">
            <a:avLst/>
          </a:prstGeom>
          <a:noFill/>
          <a:ln>
            <a:noFill/>
          </a:ln>
        </p:spPr>
        <p:txBody>
          <a:bodyPr spcFirstLastPara="1" wrap="square" lIns="0" tIns="182850" rIns="182850" bIns="182850" anchor="t" anchorCtr="0">
            <a:noAutofit/>
          </a:bodyPr>
          <a:lstStyle/>
          <a:p>
            <a:pPr marL="0" marR="0" lvl="0" indent="0" algn="ctr" rtl="0">
              <a:lnSpc>
                <a:spcPct val="115000"/>
              </a:lnSpc>
              <a:spcBef>
                <a:spcPts val="0"/>
              </a:spcBef>
              <a:spcAft>
                <a:spcPts val="0"/>
              </a:spcAft>
              <a:buClr>
                <a:srgbClr val="000000"/>
              </a:buClr>
              <a:buSzPts val="2800"/>
              <a:buFont typeface="Arial"/>
              <a:buNone/>
            </a:pPr>
            <a:r>
              <a:rPr lang="en" sz="2800" b="0" i="0" u="none" strike="noStrike" cap="none">
                <a:solidFill>
                  <a:schemeClr val="accent1"/>
                </a:solidFill>
                <a:latin typeface="Roboto"/>
                <a:ea typeface="Roboto"/>
                <a:cs typeface="Roboto"/>
                <a:sym typeface="Roboto"/>
              </a:rPr>
              <a:t>Modern Architecture</a:t>
            </a:r>
            <a:r>
              <a:rPr lang="en" sz="2400" b="0" i="0" u="none" strike="noStrike" cap="none">
                <a:solidFill>
                  <a:schemeClr val="accent1"/>
                </a:solidFill>
                <a:latin typeface="Roboto"/>
                <a:ea typeface="Roboto"/>
                <a:cs typeface="Roboto"/>
                <a:sym typeface="Roboto"/>
              </a:rPr>
              <a:t> </a:t>
            </a:r>
            <a:endParaRPr sz="2400" b="0" i="0" u="none" strike="noStrike" cap="none">
              <a:solidFill>
                <a:schemeClr val="accent1"/>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Roboto"/>
                <a:ea typeface="Roboto"/>
                <a:cs typeface="Roboto"/>
                <a:sym typeface="Roboto"/>
              </a:rPr>
              <a:t>(Separate Compute &amp; Storage, </a:t>
            </a:r>
            <a:endParaRPr sz="2400" b="0" i="0" u="none" strike="noStrike" cap="none">
              <a:solidFill>
                <a:schemeClr val="dk1"/>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Roboto"/>
                <a:ea typeface="Roboto"/>
                <a:cs typeface="Roboto"/>
                <a:sym typeface="Roboto"/>
              </a:rPr>
              <a:t>Agile Provisioning/Scaling)</a:t>
            </a:r>
            <a:endParaRPr sz="2400" b="0" i="0" u="none" strike="noStrike" cap="none">
              <a:solidFill>
                <a:schemeClr val="dk1"/>
              </a:solidFill>
              <a:latin typeface="Roboto"/>
              <a:ea typeface="Roboto"/>
              <a:cs typeface="Roboto"/>
              <a:sym typeface="Roboto"/>
            </a:endParaRPr>
          </a:p>
        </p:txBody>
      </p:sp>
      <p:sp>
        <p:nvSpPr>
          <p:cNvPr id="1122" name="Google Shape;1122;p13"/>
          <p:cNvSpPr/>
          <p:nvPr/>
        </p:nvSpPr>
        <p:spPr>
          <a:xfrm>
            <a:off x="13724344" y="3861320"/>
            <a:ext cx="2492311" cy="1443704"/>
          </a:xfrm>
          <a:custGeom>
            <a:avLst/>
            <a:gdLst/>
            <a:ahLst/>
            <a:cxnLst/>
            <a:rect l="l" t="t" r="r" b="b"/>
            <a:pathLst>
              <a:path w="800100" h="438150" extrusionOk="0">
                <a:moveTo>
                  <a:pt x="701516" y="236696"/>
                </a:moveTo>
                <a:cubicBezTo>
                  <a:pt x="699611" y="236696"/>
                  <a:pt x="697706" y="236696"/>
                  <a:pt x="695801" y="236696"/>
                </a:cubicBezTo>
                <a:cubicBezTo>
                  <a:pt x="694849" y="170021"/>
                  <a:pt x="642461" y="115729"/>
                  <a:pt x="578644" y="115729"/>
                </a:cubicBezTo>
                <a:cubicBezTo>
                  <a:pt x="567214" y="115729"/>
                  <a:pt x="554831" y="117634"/>
                  <a:pt x="544354" y="121444"/>
                </a:cubicBezTo>
                <a:cubicBezTo>
                  <a:pt x="527209" y="55721"/>
                  <a:pt x="458629" y="7144"/>
                  <a:pt x="401479" y="7144"/>
                </a:cubicBezTo>
                <a:cubicBezTo>
                  <a:pt x="343376" y="7144"/>
                  <a:pt x="277654" y="54769"/>
                  <a:pt x="262414" y="120491"/>
                </a:cubicBezTo>
                <a:cubicBezTo>
                  <a:pt x="250984" y="116681"/>
                  <a:pt x="239554" y="114776"/>
                  <a:pt x="228124" y="114776"/>
                </a:cubicBezTo>
                <a:cubicBezTo>
                  <a:pt x="164306" y="114776"/>
                  <a:pt x="111919" y="169069"/>
                  <a:pt x="110966" y="235744"/>
                </a:cubicBezTo>
                <a:cubicBezTo>
                  <a:pt x="109061" y="235744"/>
                  <a:pt x="107156" y="235744"/>
                  <a:pt x="105251" y="235744"/>
                </a:cubicBezTo>
                <a:cubicBezTo>
                  <a:pt x="50959" y="236696"/>
                  <a:pt x="7144" y="281464"/>
                  <a:pt x="7144" y="337661"/>
                </a:cubicBezTo>
                <a:cubicBezTo>
                  <a:pt x="7144" y="393859"/>
                  <a:pt x="50959" y="438626"/>
                  <a:pt x="104299" y="438626"/>
                </a:cubicBezTo>
                <a:lnTo>
                  <a:pt x="701516" y="438626"/>
                </a:lnTo>
                <a:cubicBezTo>
                  <a:pt x="754856" y="438626"/>
                  <a:pt x="798671" y="392906"/>
                  <a:pt x="798671" y="337661"/>
                </a:cubicBezTo>
                <a:cubicBezTo>
                  <a:pt x="797719" y="281464"/>
                  <a:pt x="754856" y="236696"/>
                  <a:pt x="701516" y="236696"/>
                </a:cubicBezTo>
                <a:close/>
                <a:moveTo>
                  <a:pt x="701516" y="420529"/>
                </a:moveTo>
                <a:lnTo>
                  <a:pt x="104299" y="420529"/>
                </a:lnTo>
                <a:cubicBezTo>
                  <a:pt x="64294" y="420529"/>
                  <a:pt x="30956" y="388144"/>
                  <a:pt x="26194" y="347186"/>
                </a:cubicBezTo>
                <a:lnTo>
                  <a:pt x="132874" y="347186"/>
                </a:lnTo>
                <a:cubicBezTo>
                  <a:pt x="136684" y="367189"/>
                  <a:pt x="154781" y="381476"/>
                  <a:pt x="175736" y="381476"/>
                </a:cubicBezTo>
                <a:cubicBezTo>
                  <a:pt x="196691" y="381476"/>
                  <a:pt x="213836" y="367189"/>
                  <a:pt x="218599" y="347186"/>
                </a:cubicBezTo>
                <a:lnTo>
                  <a:pt x="375761" y="347186"/>
                </a:lnTo>
                <a:cubicBezTo>
                  <a:pt x="379571" y="367189"/>
                  <a:pt x="397669" y="381476"/>
                  <a:pt x="418624" y="381476"/>
                </a:cubicBezTo>
                <a:cubicBezTo>
                  <a:pt x="439579" y="381476"/>
                  <a:pt x="456724" y="367189"/>
                  <a:pt x="461486" y="347186"/>
                </a:cubicBezTo>
                <a:lnTo>
                  <a:pt x="616744" y="347186"/>
                </a:lnTo>
                <a:cubicBezTo>
                  <a:pt x="620554" y="367189"/>
                  <a:pt x="638651" y="381476"/>
                  <a:pt x="659606" y="381476"/>
                </a:cubicBezTo>
                <a:cubicBezTo>
                  <a:pt x="683419" y="381476"/>
                  <a:pt x="703421" y="362426"/>
                  <a:pt x="703421" y="337661"/>
                </a:cubicBezTo>
                <a:cubicBezTo>
                  <a:pt x="703421" y="312896"/>
                  <a:pt x="684371" y="293846"/>
                  <a:pt x="659606" y="293846"/>
                </a:cubicBezTo>
                <a:cubicBezTo>
                  <a:pt x="638651" y="293846"/>
                  <a:pt x="621506" y="308134"/>
                  <a:pt x="616744" y="328136"/>
                </a:cubicBezTo>
                <a:lnTo>
                  <a:pt x="459581" y="328136"/>
                </a:lnTo>
                <a:cubicBezTo>
                  <a:pt x="455771" y="308134"/>
                  <a:pt x="437674" y="293846"/>
                  <a:pt x="416719" y="293846"/>
                </a:cubicBezTo>
                <a:cubicBezTo>
                  <a:pt x="395764" y="293846"/>
                  <a:pt x="378619" y="308134"/>
                  <a:pt x="373856" y="328136"/>
                </a:cubicBezTo>
                <a:lnTo>
                  <a:pt x="217646" y="328136"/>
                </a:lnTo>
                <a:cubicBezTo>
                  <a:pt x="213836" y="308134"/>
                  <a:pt x="195739" y="293846"/>
                  <a:pt x="174784" y="293846"/>
                </a:cubicBezTo>
                <a:cubicBezTo>
                  <a:pt x="153829" y="293846"/>
                  <a:pt x="136684" y="308134"/>
                  <a:pt x="131921" y="328136"/>
                </a:cubicBezTo>
                <a:lnTo>
                  <a:pt x="26194" y="328136"/>
                </a:lnTo>
                <a:cubicBezTo>
                  <a:pt x="30004" y="286226"/>
                  <a:pt x="63341" y="253841"/>
                  <a:pt x="104299" y="253841"/>
                </a:cubicBezTo>
                <a:cubicBezTo>
                  <a:pt x="113824" y="253841"/>
                  <a:pt x="122396" y="255746"/>
                  <a:pt x="130969" y="258604"/>
                </a:cubicBezTo>
                <a:cubicBezTo>
                  <a:pt x="130016" y="251936"/>
                  <a:pt x="129064" y="244316"/>
                  <a:pt x="129064" y="237649"/>
                </a:cubicBezTo>
                <a:cubicBezTo>
                  <a:pt x="129064" y="230981"/>
                  <a:pt x="130016" y="225266"/>
                  <a:pt x="130969" y="219551"/>
                </a:cubicBezTo>
                <a:lnTo>
                  <a:pt x="266224" y="219551"/>
                </a:lnTo>
                <a:cubicBezTo>
                  <a:pt x="270034" y="239554"/>
                  <a:pt x="288131" y="253841"/>
                  <a:pt x="309086" y="253841"/>
                </a:cubicBezTo>
                <a:cubicBezTo>
                  <a:pt x="330041" y="253841"/>
                  <a:pt x="347186" y="239554"/>
                  <a:pt x="351949" y="219551"/>
                </a:cubicBezTo>
                <a:lnTo>
                  <a:pt x="520541" y="219551"/>
                </a:lnTo>
                <a:cubicBezTo>
                  <a:pt x="523399" y="240506"/>
                  <a:pt x="541496" y="256699"/>
                  <a:pt x="563404" y="256699"/>
                </a:cubicBezTo>
                <a:cubicBezTo>
                  <a:pt x="587216" y="256699"/>
                  <a:pt x="607219" y="237649"/>
                  <a:pt x="607219" y="212884"/>
                </a:cubicBezTo>
                <a:cubicBezTo>
                  <a:pt x="607219" y="188119"/>
                  <a:pt x="588169" y="169069"/>
                  <a:pt x="563404" y="169069"/>
                </a:cubicBezTo>
                <a:cubicBezTo>
                  <a:pt x="543401" y="169069"/>
                  <a:pt x="527209" y="182404"/>
                  <a:pt x="521494" y="200501"/>
                </a:cubicBezTo>
                <a:lnTo>
                  <a:pt x="350044" y="200501"/>
                </a:lnTo>
                <a:cubicBezTo>
                  <a:pt x="346234" y="180499"/>
                  <a:pt x="328136" y="166211"/>
                  <a:pt x="307181" y="166211"/>
                </a:cubicBezTo>
                <a:cubicBezTo>
                  <a:pt x="286226" y="166211"/>
                  <a:pt x="269081" y="180499"/>
                  <a:pt x="264319" y="200501"/>
                </a:cubicBezTo>
                <a:lnTo>
                  <a:pt x="134779" y="200501"/>
                </a:lnTo>
                <a:cubicBezTo>
                  <a:pt x="149066" y="160496"/>
                  <a:pt x="185261" y="132874"/>
                  <a:pt x="227171" y="132874"/>
                </a:cubicBezTo>
                <a:cubicBezTo>
                  <a:pt x="245269" y="132874"/>
                  <a:pt x="262414" y="137636"/>
                  <a:pt x="276701" y="147161"/>
                </a:cubicBezTo>
                <a:cubicBezTo>
                  <a:pt x="277654" y="78581"/>
                  <a:pt x="346234" y="25241"/>
                  <a:pt x="400526" y="25241"/>
                </a:cubicBezTo>
                <a:cubicBezTo>
                  <a:pt x="454819" y="25241"/>
                  <a:pt x="527209" y="78581"/>
                  <a:pt x="527209" y="147161"/>
                </a:cubicBezTo>
                <a:cubicBezTo>
                  <a:pt x="541496" y="138589"/>
                  <a:pt x="558641" y="132874"/>
                  <a:pt x="576739" y="132874"/>
                </a:cubicBezTo>
                <a:cubicBezTo>
                  <a:pt x="631031" y="132874"/>
                  <a:pt x="675799" y="179546"/>
                  <a:pt x="675799" y="237649"/>
                </a:cubicBezTo>
                <a:cubicBezTo>
                  <a:pt x="675799" y="245269"/>
                  <a:pt x="674846" y="251936"/>
                  <a:pt x="673894" y="258604"/>
                </a:cubicBezTo>
                <a:cubicBezTo>
                  <a:pt x="682466" y="255746"/>
                  <a:pt x="691039" y="253841"/>
                  <a:pt x="700564" y="253841"/>
                </a:cubicBezTo>
                <a:cubicBezTo>
                  <a:pt x="743426" y="253841"/>
                  <a:pt x="778669" y="290989"/>
                  <a:pt x="778669" y="336709"/>
                </a:cubicBezTo>
                <a:cubicBezTo>
                  <a:pt x="779621" y="383381"/>
                  <a:pt x="744379" y="420529"/>
                  <a:pt x="701516" y="420529"/>
                </a:cubicBezTo>
                <a:close/>
                <a:moveTo>
                  <a:pt x="391954" y="337661"/>
                </a:moveTo>
                <a:cubicBezTo>
                  <a:pt x="391954" y="323374"/>
                  <a:pt x="403384" y="312896"/>
                  <a:pt x="416719" y="312896"/>
                </a:cubicBezTo>
                <a:cubicBezTo>
                  <a:pt x="431006" y="312896"/>
                  <a:pt x="441484" y="324326"/>
                  <a:pt x="441484" y="337661"/>
                </a:cubicBezTo>
                <a:cubicBezTo>
                  <a:pt x="441484" y="351949"/>
                  <a:pt x="430054" y="362426"/>
                  <a:pt x="416719" y="362426"/>
                </a:cubicBezTo>
                <a:cubicBezTo>
                  <a:pt x="403384" y="363379"/>
                  <a:pt x="391954" y="351949"/>
                  <a:pt x="391954" y="337661"/>
                </a:cubicBezTo>
                <a:close/>
                <a:moveTo>
                  <a:pt x="282416" y="210979"/>
                </a:moveTo>
                <a:cubicBezTo>
                  <a:pt x="282416" y="196691"/>
                  <a:pt x="293846" y="186214"/>
                  <a:pt x="307181" y="186214"/>
                </a:cubicBezTo>
                <a:cubicBezTo>
                  <a:pt x="321469" y="186214"/>
                  <a:pt x="331946" y="197644"/>
                  <a:pt x="331946" y="210979"/>
                </a:cubicBezTo>
                <a:cubicBezTo>
                  <a:pt x="331946" y="225266"/>
                  <a:pt x="320516" y="235744"/>
                  <a:pt x="307181" y="235744"/>
                </a:cubicBezTo>
                <a:cubicBezTo>
                  <a:pt x="293846" y="235744"/>
                  <a:pt x="282416" y="224314"/>
                  <a:pt x="282416" y="210979"/>
                </a:cubicBezTo>
                <a:close/>
              </a:path>
            </a:pathLst>
          </a:custGeom>
          <a:solidFill>
            <a:srgbClr val="FF8300"/>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grpSp>
        <p:nvGrpSpPr>
          <p:cNvPr id="1123" name="Google Shape;1123;p13"/>
          <p:cNvGrpSpPr/>
          <p:nvPr/>
        </p:nvGrpSpPr>
        <p:grpSpPr>
          <a:xfrm>
            <a:off x="8341719" y="3728130"/>
            <a:ext cx="2269564" cy="1805849"/>
            <a:chOff x="7317354" y="-214073"/>
            <a:chExt cx="800100" cy="717233"/>
          </a:xfrm>
        </p:grpSpPr>
        <p:sp>
          <p:nvSpPr>
            <p:cNvPr id="1124" name="Google Shape;1124;p13"/>
            <p:cNvSpPr/>
            <p:nvPr/>
          </p:nvSpPr>
          <p:spPr>
            <a:xfrm>
              <a:off x="7569767" y="265035"/>
              <a:ext cx="123825" cy="123825"/>
            </a:xfrm>
            <a:custGeom>
              <a:avLst/>
              <a:gdLst/>
              <a:ahLst/>
              <a:cxnLst/>
              <a:rect l="l" t="t" r="r" b="b"/>
              <a:pathLst>
                <a:path w="123825" h="123825" extrusionOk="0">
                  <a:moveTo>
                    <a:pt x="119539" y="63341"/>
                  </a:moveTo>
                  <a:cubicBezTo>
                    <a:pt x="119539" y="31909"/>
                    <a:pt x="93821" y="7144"/>
                    <a:pt x="63341" y="7144"/>
                  </a:cubicBezTo>
                  <a:cubicBezTo>
                    <a:pt x="31909" y="7144"/>
                    <a:pt x="7144" y="32861"/>
                    <a:pt x="7144" y="63341"/>
                  </a:cubicBezTo>
                  <a:cubicBezTo>
                    <a:pt x="7144" y="93821"/>
                    <a:pt x="32861" y="119539"/>
                    <a:pt x="63341" y="119539"/>
                  </a:cubicBezTo>
                  <a:cubicBezTo>
                    <a:pt x="94774" y="119539"/>
                    <a:pt x="119539" y="93821"/>
                    <a:pt x="119539" y="63341"/>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25" name="Google Shape;1125;p13"/>
            <p:cNvSpPr/>
            <p:nvPr/>
          </p:nvSpPr>
          <p:spPr>
            <a:xfrm>
              <a:off x="7479279" y="379335"/>
              <a:ext cx="123825" cy="123825"/>
            </a:xfrm>
            <a:custGeom>
              <a:avLst/>
              <a:gdLst/>
              <a:ahLst/>
              <a:cxnLst/>
              <a:rect l="l" t="t" r="r" b="b"/>
              <a:pathLst>
                <a:path w="123825" h="123825" extrusionOk="0">
                  <a:moveTo>
                    <a:pt x="63341" y="7144"/>
                  </a:moveTo>
                  <a:cubicBezTo>
                    <a:pt x="31909" y="7144"/>
                    <a:pt x="7144" y="32861"/>
                    <a:pt x="7144" y="63341"/>
                  </a:cubicBezTo>
                  <a:cubicBezTo>
                    <a:pt x="7144" y="94774"/>
                    <a:pt x="32861" y="119539"/>
                    <a:pt x="63341" y="119539"/>
                  </a:cubicBezTo>
                  <a:cubicBezTo>
                    <a:pt x="93821" y="119539"/>
                    <a:pt x="119539" y="93821"/>
                    <a:pt x="119539" y="63341"/>
                  </a:cubicBezTo>
                  <a:cubicBezTo>
                    <a:pt x="119539" y="31909"/>
                    <a:pt x="93821" y="7144"/>
                    <a:pt x="63341" y="7144"/>
                  </a:cubicBezTo>
                  <a:close/>
                </a:path>
              </a:pathLst>
            </a:custGeom>
            <a:solidFill>
              <a:srgbClr val="FF8300"/>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26" name="Google Shape;1126;p13"/>
            <p:cNvSpPr/>
            <p:nvPr/>
          </p:nvSpPr>
          <p:spPr>
            <a:xfrm>
              <a:off x="7660254" y="379335"/>
              <a:ext cx="123825" cy="123825"/>
            </a:xfrm>
            <a:custGeom>
              <a:avLst/>
              <a:gdLst/>
              <a:ahLst/>
              <a:cxnLst/>
              <a:rect l="l" t="t" r="r" b="b"/>
              <a:pathLst>
                <a:path w="123825" h="123825" extrusionOk="0">
                  <a:moveTo>
                    <a:pt x="63341" y="7144"/>
                  </a:moveTo>
                  <a:cubicBezTo>
                    <a:pt x="31909" y="7144"/>
                    <a:pt x="7144" y="32861"/>
                    <a:pt x="7144" y="63341"/>
                  </a:cubicBezTo>
                  <a:cubicBezTo>
                    <a:pt x="7144" y="94774"/>
                    <a:pt x="32861" y="119539"/>
                    <a:pt x="63341" y="119539"/>
                  </a:cubicBezTo>
                  <a:cubicBezTo>
                    <a:pt x="93821" y="119539"/>
                    <a:pt x="119539" y="93821"/>
                    <a:pt x="119539" y="63341"/>
                  </a:cubicBezTo>
                  <a:cubicBezTo>
                    <a:pt x="119539" y="31909"/>
                    <a:pt x="94774" y="7144"/>
                    <a:pt x="63341" y="7144"/>
                  </a:cubicBezTo>
                  <a:close/>
                </a:path>
              </a:pathLst>
            </a:custGeom>
            <a:solidFill>
              <a:srgbClr val="FF8300"/>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27" name="Google Shape;1127;p13"/>
            <p:cNvSpPr/>
            <p:nvPr/>
          </p:nvSpPr>
          <p:spPr>
            <a:xfrm>
              <a:off x="7842182" y="379335"/>
              <a:ext cx="123825" cy="123825"/>
            </a:xfrm>
            <a:custGeom>
              <a:avLst/>
              <a:gdLst/>
              <a:ahLst/>
              <a:cxnLst/>
              <a:rect l="l" t="t" r="r" b="b"/>
              <a:pathLst>
                <a:path w="123825" h="123825" extrusionOk="0">
                  <a:moveTo>
                    <a:pt x="63341" y="7144"/>
                  </a:moveTo>
                  <a:cubicBezTo>
                    <a:pt x="31909" y="7144"/>
                    <a:pt x="7144" y="32861"/>
                    <a:pt x="7144" y="63341"/>
                  </a:cubicBezTo>
                  <a:cubicBezTo>
                    <a:pt x="7144" y="94774"/>
                    <a:pt x="32861" y="119539"/>
                    <a:pt x="63341" y="119539"/>
                  </a:cubicBezTo>
                  <a:cubicBezTo>
                    <a:pt x="94774" y="119539"/>
                    <a:pt x="119539" y="93821"/>
                    <a:pt x="119539" y="63341"/>
                  </a:cubicBezTo>
                  <a:cubicBezTo>
                    <a:pt x="119539" y="31909"/>
                    <a:pt x="94774" y="7144"/>
                    <a:pt x="63341" y="7144"/>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28" name="Google Shape;1128;p13"/>
            <p:cNvSpPr/>
            <p:nvPr/>
          </p:nvSpPr>
          <p:spPr>
            <a:xfrm>
              <a:off x="7750742" y="265035"/>
              <a:ext cx="123825" cy="123825"/>
            </a:xfrm>
            <a:custGeom>
              <a:avLst/>
              <a:gdLst/>
              <a:ahLst/>
              <a:cxnLst/>
              <a:rect l="l" t="t" r="r" b="b"/>
              <a:pathLst>
                <a:path w="123825" h="123825" extrusionOk="0">
                  <a:moveTo>
                    <a:pt x="119539" y="63341"/>
                  </a:moveTo>
                  <a:cubicBezTo>
                    <a:pt x="119539" y="31909"/>
                    <a:pt x="93821" y="7144"/>
                    <a:pt x="63341" y="7144"/>
                  </a:cubicBezTo>
                  <a:cubicBezTo>
                    <a:pt x="31909" y="7144"/>
                    <a:pt x="7144" y="32861"/>
                    <a:pt x="7144" y="63341"/>
                  </a:cubicBezTo>
                  <a:cubicBezTo>
                    <a:pt x="7144" y="93821"/>
                    <a:pt x="32861" y="119539"/>
                    <a:pt x="63341" y="119539"/>
                  </a:cubicBezTo>
                  <a:cubicBezTo>
                    <a:pt x="94774" y="119539"/>
                    <a:pt x="119539" y="93821"/>
                    <a:pt x="119539" y="63341"/>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rgbClr val="FF8300"/>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29" name="Google Shape;1129;p13"/>
            <p:cNvSpPr/>
            <p:nvPr/>
          </p:nvSpPr>
          <p:spPr>
            <a:xfrm>
              <a:off x="7932669" y="265035"/>
              <a:ext cx="123825" cy="123825"/>
            </a:xfrm>
            <a:custGeom>
              <a:avLst/>
              <a:gdLst/>
              <a:ahLst/>
              <a:cxnLst/>
              <a:rect l="l" t="t" r="r" b="b"/>
              <a:pathLst>
                <a:path w="123825" h="123825" extrusionOk="0">
                  <a:moveTo>
                    <a:pt x="63341" y="7144"/>
                  </a:moveTo>
                  <a:cubicBezTo>
                    <a:pt x="31909" y="7144"/>
                    <a:pt x="7144" y="32861"/>
                    <a:pt x="7144" y="63341"/>
                  </a:cubicBezTo>
                  <a:cubicBezTo>
                    <a:pt x="7144" y="93821"/>
                    <a:pt x="32861" y="119539"/>
                    <a:pt x="63341" y="119539"/>
                  </a:cubicBezTo>
                  <a:cubicBezTo>
                    <a:pt x="93821" y="119539"/>
                    <a:pt x="119539" y="93821"/>
                    <a:pt x="119539" y="63341"/>
                  </a:cubicBezTo>
                  <a:cubicBezTo>
                    <a:pt x="119539" y="32861"/>
                    <a:pt x="94774" y="7144"/>
                    <a:pt x="63341" y="7144"/>
                  </a:cubicBezTo>
                  <a:close/>
                </a:path>
              </a:pathLst>
            </a:custGeom>
            <a:solidFill>
              <a:srgbClr val="FF8300"/>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30" name="Google Shape;1130;p13"/>
            <p:cNvSpPr/>
            <p:nvPr/>
          </p:nvSpPr>
          <p:spPr>
            <a:xfrm>
              <a:off x="7317354" y="-214073"/>
              <a:ext cx="800100" cy="485775"/>
            </a:xfrm>
            <a:custGeom>
              <a:avLst/>
              <a:gdLst/>
              <a:ahLst/>
              <a:cxnLst/>
              <a:rect l="l" t="t" r="r" b="b"/>
              <a:pathLst>
                <a:path w="800100" h="485775" extrusionOk="0">
                  <a:moveTo>
                    <a:pt x="700564" y="236696"/>
                  </a:moveTo>
                  <a:cubicBezTo>
                    <a:pt x="698659" y="236696"/>
                    <a:pt x="696754" y="236696"/>
                    <a:pt x="694849" y="236696"/>
                  </a:cubicBezTo>
                  <a:cubicBezTo>
                    <a:pt x="693896" y="170021"/>
                    <a:pt x="641509" y="115729"/>
                    <a:pt x="577691" y="115729"/>
                  </a:cubicBezTo>
                  <a:cubicBezTo>
                    <a:pt x="566261" y="115729"/>
                    <a:pt x="553879" y="117634"/>
                    <a:pt x="543401" y="121444"/>
                  </a:cubicBezTo>
                  <a:cubicBezTo>
                    <a:pt x="527209" y="56674"/>
                    <a:pt x="458629" y="7144"/>
                    <a:pt x="400526" y="7144"/>
                  </a:cubicBezTo>
                  <a:cubicBezTo>
                    <a:pt x="342424" y="7144"/>
                    <a:pt x="276701" y="54769"/>
                    <a:pt x="261461" y="120491"/>
                  </a:cubicBezTo>
                  <a:cubicBezTo>
                    <a:pt x="250031" y="116681"/>
                    <a:pt x="238601" y="114776"/>
                    <a:pt x="227171" y="114776"/>
                  </a:cubicBezTo>
                  <a:cubicBezTo>
                    <a:pt x="163354" y="114776"/>
                    <a:pt x="110966" y="169069"/>
                    <a:pt x="110014" y="235744"/>
                  </a:cubicBezTo>
                  <a:cubicBezTo>
                    <a:pt x="108109" y="235744"/>
                    <a:pt x="106204" y="235744"/>
                    <a:pt x="104299" y="235744"/>
                  </a:cubicBezTo>
                  <a:cubicBezTo>
                    <a:pt x="50959" y="235744"/>
                    <a:pt x="7144" y="281464"/>
                    <a:pt x="7144" y="336709"/>
                  </a:cubicBezTo>
                  <a:cubicBezTo>
                    <a:pt x="7144" y="391954"/>
                    <a:pt x="50959" y="437674"/>
                    <a:pt x="104299" y="437674"/>
                  </a:cubicBezTo>
                  <a:lnTo>
                    <a:pt x="170974" y="437674"/>
                  </a:lnTo>
                  <a:cubicBezTo>
                    <a:pt x="176689" y="463391"/>
                    <a:pt x="198596" y="482441"/>
                    <a:pt x="226219" y="482441"/>
                  </a:cubicBezTo>
                  <a:cubicBezTo>
                    <a:pt x="253841" y="482441"/>
                    <a:pt x="275749" y="463391"/>
                    <a:pt x="281464" y="437674"/>
                  </a:cubicBezTo>
                  <a:lnTo>
                    <a:pt x="352901" y="437674"/>
                  </a:lnTo>
                  <a:cubicBezTo>
                    <a:pt x="358616" y="463391"/>
                    <a:pt x="380524" y="482441"/>
                    <a:pt x="408146" y="482441"/>
                  </a:cubicBezTo>
                  <a:cubicBezTo>
                    <a:pt x="435769" y="482441"/>
                    <a:pt x="457676" y="463391"/>
                    <a:pt x="463391" y="437674"/>
                  </a:cubicBezTo>
                  <a:lnTo>
                    <a:pt x="534829" y="437674"/>
                  </a:lnTo>
                  <a:cubicBezTo>
                    <a:pt x="540544" y="463391"/>
                    <a:pt x="562451" y="482441"/>
                    <a:pt x="590074" y="482441"/>
                  </a:cubicBezTo>
                  <a:cubicBezTo>
                    <a:pt x="617696" y="482441"/>
                    <a:pt x="639604" y="463391"/>
                    <a:pt x="645319" y="437674"/>
                  </a:cubicBezTo>
                  <a:lnTo>
                    <a:pt x="702469" y="437674"/>
                  </a:lnTo>
                  <a:cubicBezTo>
                    <a:pt x="755809" y="437674"/>
                    <a:pt x="799624" y="391954"/>
                    <a:pt x="799624" y="336709"/>
                  </a:cubicBezTo>
                  <a:cubicBezTo>
                    <a:pt x="799624" y="281464"/>
                    <a:pt x="753904" y="236696"/>
                    <a:pt x="700564" y="236696"/>
                  </a:cubicBezTo>
                  <a:close/>
                  <a:moveTo>
                    <a:pt x="406241" y="465296"/>
                  </a:moveTo>
                  <a:cubicBezTo>
                    <a:pt x="385286" y="465296"/>
                    <a:pt x="369094" y="448151"/>
                    <a:pt x="369094" y="428149"/>
                  </a:cubicBezTo>
                  <a:cubicBezTo>
                    <a:pt x="369094" y="408146"/>
                    <a:pt x="386239" y="391001"/>
                    <a:pt x="406241" y="391001"/>
                  </a:cubicBezTo>
                  <a:cubicBezTo>
                    <a:pt x="426244" y="391001"/>
                    <a:pt x="443389" y="408146"/>
                    <a:pt x="443389" y="428149"/>
                  </a:cubicBezTo>
                  <a:cubicBezTo>
                    <a:pt x="443389" y="448151"/>
                    <a:pt x="427196" y="465296"/>
                    <a:pt x="406241" y="465296"/>
                  </a:cubicBezTo>
                  <a:close/>
                  <a:moveTo>
                    <a:pt x="700564" y="421481"/>
                  </a:moveTo>
                  <a:lnTo>
                    <a:pt x="644366" y="421481"/>
                  </a:lnTo>
                  <a:cubicBezTo>
                    <a:pt x="640556" y="393859"/>
                    <a:pt x="616744" y="371951"/>
                    <a:pt x="588169" y="371951"/>
                  </a:cubicBezTo>
                  <a:cubicBezTo>
                    <a:pt x="559594" y="371951"/>
                    <a:pt x="535781" y="393859"/>
                    <a:pt x="531971" y="421481"/>
                  </a:cubicBezTo>
                  <a:lnTo>
                    <a:pt x="461486" y="421481"/>
                  </a:lnTo>
                  <a:cubicBezTo>
                    <a:pt x="457676" y="393859"/>
                    <a:pt x="433864" y="371951"/>
                    <a:pt x="405289" y="371951"/>
                  </a:cubicBezTo>
                  <a:cubicBezTo>
                    <a:pt x="376714" y="371951"/>
                    <a:pt x="352901" y="393859"/>
                    <a:pt x="349091" y="421481"/>
                  </a:cubicBezTo>
                  <a:lnTo>
                    <a:pt x="278606" y="421481"/>
                  </a:lnTo>
                  <a:cubicBezTo>
                    <a:pt x="274796" y="393859"/>
                    <a:pt x="250984" y="371951"/>
                    <a:pt x="222409" y="371951"/>
                  </a:cubicBezTo>
                  <a:cubicBezTo>
                    <a:pt x="193834" y="371951"/>
                    <a:pt x="170021" y="393859"/>
                    <a:pt x="166211" y="421481"/>
                  </a:cubicBezTo>
                  <a:lnTo>
                    <a:pt x="100489" y="421481"/>
                  </a:lnTo>
                  <a:cubicBezTo>
                    <a:pt x="57626" y="421481"/>
                    <a:pt x="22384" y="384334"/>
                    <a:pt x="22384" y="338614"/>
                  </a:cubicBezTo>
                  <a:cubicBezTo>
                    <a:pt x="22384" y="292894"/>
                    <a:pt x="57626" y="255746"/>
                    <a:pt x="100489" y="255746"/>
                  </a:cubicBezTo>
                  <a:cubicBezTo>
                    <a:pt x="110014" y="255746"/>
                    <a:pt x="118586" y="257651"/>
                    <a:pt x="127159" y="260509"/>
                  </a:cubicBezTo>
                  <a:cubicBezTo>
                    <a:pt x="126206" y="253841"/>
                    <a:pt x="125254" y="246221"/>
                    <a:pt x="125254" y="239554"/>
                  </a:cubicBezTo>
                  <a:cubicBezTo>
                    <a:pt x="125254" y="181451"/>
                    <a:pt x="170021" y="134779"/>
                    <a:pt x="224314" y="134779"/>
                  </a:cubicBezTo>
                  <a:cubicBezTo>
                    <a:pt x="242411" y="134779"/>
                    <a:pt x="259556" y="139541"/>
                    <a:pt x="273844" y="149066"/>
                  </a:cubicBezTo>
                  <a:cubicBezTo>
                    <a:pt x="276701" y="79534"/>
                    <a:pt x="346234" y="26194"/>
                    <a:pt x="400526" y="26194"/>
                  </a:cubicBezTo>
                  <a:cubicBezTo>
                    <a:pt x="454819" y="26194"/>
                    <a:pt x="527209" y="79534"/>
                    <a:pt x="527209" y="148114"/>
                  </a:cubicBezTo>
                  <a:cubicBezTo>
                    <a:pt x="541496" y="139541"/>
                    <a:pt x="558641" y="133826"/>
                    <a:pt x="576739" y="133826"/>
                  </a:cubicBezTo>
                  <a:cubicBezTo>
                    <a:pt x="631031" y="133826"/>
                    <a:pt x="675799" y="180499"/>
                    <a:pt x="675799" y="238601"/>
                  </a:cubicBezTo>
                  <a:cubicBezTo>
                    <a:pt x="675799" y="246221"/>
                    <a:pt x="674846" y="252889"/>
                    <a:pt x="673894" y="259556"/>
                  </a:cubicBezTo>
                  <a:cubicBezTo>
                    <a:pt x="682466" y="256699"/>
                    <a:pt x="691039" y="254794"/>
                    <a:pt x="700564" y="254794"/>
                  </a:cubicBezTo>
                  <a:cubicBezTo>
                    <a:pt x="743426" y="254794"/>
                    <a:pt x="778669" y="291941"/>
                    <a:pt x="778669" y="337661"/>
                  </a:cubicBezTo>
                  <a:cubicBezTo>
                    <a:pt x="778669" y="384334"/>
                    <a:pt x="744379" y="421481"/>
                    <a:pt x="700564" y="421481"/>
                  </a:cubicBezTo>
                  <a:close/>
                </a:path>
              </a:pathLst>
            </a:custGeom>
            <a:solidFill>
              <a:srgbClr val="FF8300"/>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grpSp>
      <p:grpSp>
        <p:nvGrpSpPr>
          <p:cNvPr id="1131" name="Google Shape;1131;p13"/>
          <p:cNvGrpSpPr/>
          <p:nvPr/>
        </p:nvGrpSpPr>
        <p:grpSpPr>
          <a:xfrm>
            <a:off x="4430938" y="4171043"/>
            <a:ext cx="818193" cy="849423"/>
            <a:chOff x="11260138" y="3957638"/>
            <a:chExt cx="509588" cy="565151"/>
          </a:xfrm>
        </p:grpSpPr>
        <p:sp>
          <p:nvSpPr>
            <p:cNvPr id="1132" name="Google Shape;1132;p13"/>
            <p:cNvSpPr/>
            <p:nvPr/>
          </p:nvSpPr>
          <p:spPr>
            <a:xfrm>
              <a:off x="11387138" y="4108451"/>
              <a:ext cx="230188" cy="266700"/>
            </a:xfrm>
            <a:custGeom>
              <a:avLst/>
              <a:gdLst/>
              <a:ahLst/>
              <a:cxnLst/>
              <a:rect l="l" t="t" r="r" b="b"/>
              <a:pathLst>
                <a:path w="145" h="168" extrusionOk="0">
                  <a:moveTo>
                    <a:pt x="145" y="41"/>
                  </a:moveTo>
                  <a:lnTo>
                    <a:pt x="72" y="0"/>
                  </a:lnTo>
                  <a:lnTo>
                    <a:pt x="0" y="41"/>
                  </a:lnTo>
                  <a:lnTo>
                    <a:pt x="0" y="125"/>
                  </a:lnTo>
                  <a:lnTo>
                    <a:pt x="72" y="168"/>
                  </a:lnTo>
                  <a:lnTo>
                    <a:pt x="145" y="125"/>
                  </a:lnTo>
                  <a:lnTo>
                    <a:pt x="145" y="41"/>
                  </a:lnTo>
                  <a:close/>
                  <a:moveTo>
                    <a:pt x="72" y="156"/>
                  </a:moveTo>
                  <a:lnTo>
                    <a:pt x="9" y="120"/>
                  </a:lnTo>
                  <a:lnTo>
                    <a:pt x="9" y="47"/>
                  </a:lnTo>
                  <a:lnTo>
                    <a:pt x="72" y="10"/>
                  </a:lnTo>
                  <a:lnTo>
                    <a:pt x="136" y="47"/>
                  </a:lnTo>
                  <a:lnTo>
                    <a:pt x="136" y="120"/>
                  </a:lnTo>
                  <a:lnTo>
                    <a:pt x="72" y="156"/>
                  </a:lnTo>
                  <a:close/>
                </a:path>
              </a:pathLst>
            </a:cu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33" name="Google Shape;1133;p13"/>
            <p:cNvSpPr/>
            <p:nvPr/>
          </p:nvSpPr>
          <p:spPr>
            <a:xfrm>
              <a:off x="11263313" y="4359276"/>
              <a:ext cx="427038" cy="163513"/>
            </a:xfrm>
            <a:custGeom>
              <a:avLst/>
              <a:gdLst/>
              <a:ahLst/>
              <a:cxnLst/>
              <a:rect l="l" t="t" r="r" b="b"/>
              <a:pathLst>
                <a:path w="226" h="86" extrusionOk="0">
                  <a:moveTo>
                    <a:pt x="219" y="23"/>
                  </a:moveTo>
                  <a:cubicBezTo>
                    <a:pt x="126" y="76"/>
                    <a:pt x="126" y="76"/>
                    <a:pt x="126" y="76"/>
                  </a:cubicBezTo>
                  <a:cubicBezTo>
                    <a:pt x="35" y="24"/>
                    <a:pt x="35" y="24"/>
                    <a:pt x="35" y="24"/>
                  </a:cubicBezTo>
                  <a:cubicBezTo>
                    <a:pt x="36" y="22"/>
                    <a:pt x="36" y="20"/>
                    <a:pt x="36" y="18"/>
                  </a:cubicBezTo>
                  <a:cubicBezTo>
                    <a:pt x="36" y="8"/>
                    <a:pt x="28" y="0"/>
                    <a:pt x="18" y="0"/>
                  </a:cubicBezTo>
                  <a:cubicBezTo>
                    <a:pt x="8" y="0"/>
                    <a:pt x="0" y="8"/>
                    <a:pt x="0" y="18"/>
                  </a:cubicBezTo>
                  <a:cubicBezTo>
                    <a:pt x="0" y="28"/>
                    <a:pt x="8" y="36"/>
                    <a:pt x="18" y="36"/>
                  </a:cubicBezTo>
                  <a:cubicBezTo>
                    <a:pt x="23" y="36"/>
                    <a:pt x="28" y="34"/>
                    <a:pt x="31" y="31"/>
                  </a:cubicBezTo>
                  <a:cubicBezTo>
                    <a:pt x="126" y="86"/>
                    <a:pt x="126" y="86"/>
                    <a:pt x="126" y="86"/>
                  </a:cubicBezTo>
                  <a:cubicBezTo>
                    <a:pt x="223" y="29"/>
                    <a:pt x="223" y="29"/>
                    <a:pt x="223" y="29"/>
                  </a:cubicBezTo>
                  <a:cubicBezTo>
                    <a:pt x="225" y="28"/>
                    <a:pt x="226" y="26"/>
                    <a:pt x="225" y="24"/>
                  </a:cubicBezTo>
                  <a:cubicBezTo>
                    <a:pt x="223" y="22"/>
                    <a:pt x="221" y="21"/>
                    <a:pt x="219" y="23"/>
                  </a:cubicBezTo>
                  <a:close/>
                  <a:moveTo>
                    <a:pt x="28" y="22"/>
                  </a:moveTo>
                  <a:cubicBezTo>
                    <a:pt x="27" y="23"/>
                    <a:pt x="27" y="23"/>
                    <a:pt x="27" y="24"/>
                  </a:cubicBezTo>
                  <a:cubicBezTo>
                    <a:pt x="26" y="24"/>
                    <a:pt x="26" y="24"/>
                    <a:pt x="26" y="25"/>
                  </a:cubicBezTo>
                  <a:cubicBezTo>
                    <a:pt x="24" y="27"/>
                    <a:pt x="21" y="29"/>
                    <a:pt x="18" y="29"/>
                  </a:cubicBezTo>
                  <a:cubicBezTo>
                    <a:pt x="12" y="29"/>
                    <a:pt x="8" y="24"/>
                    <a:pt x="8" y="18"/>
                  </a:cubicBezTo>
                  <a:cubicBezTo>
                    <a:pt x="8" y="12"/>
                    <a:pt x="12" y="8"/>
                    <a:pt x="18" y="8"/>
                  </a:cubicBezTo>
                  <a:cubicBezTo>
                    <a:pt x="24" y="8"/>
                    <a:pt x="28" y="12"/>
                    <a:pt x="28" y="18"/>
                  </a:cubicBezTo>
                  <a:cubicBezTo>
                    <a:pt x="28" y="20"/>
                    <a:pt x="28" y="21"/>
                    <a:pt x="28" y="22"/>
                  </a:cubicBezTo>
                  <a:close/>
                </a:path>
              </a:pathLst>
            </a:cu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34" name="Google Shape;1134;p13"/>
            <p:cNvSpPr/>
            <p:nvPr/>
          </p:nvSpPr>
          <p:spPr>
            <a:xfrm>
              <a:off x="11260138" y="3957638"/>
              <a:ext cx="241300" cy="376238"/>
            </a:xfrm>
            <a:custGeom>
              <a:avLst/>
              <a:gdLst/>
              <a:ahLst/>
              <a:cxnLst/>
              <a:rect l="l" t="t" r="r" b="b"/>
              <a:pathLst>
                <a:path w="128" h="198" extrusionOk="0">
                  <a:moveTo>
                    <a:pt x="4" y="198"/>
                  </a:moveTo>
                  <a:cubicBezTo>
                    <a:pt x="6" y="198"/>
                    <a:pt x="8" y="196"/>
                    <a:pt x="8" y="194"/>
                  </a:cubicBezTo>
                  <a:cubicBezTo>
                    <a:pt x="8" y="81"/>
                    <a:pt x="8" y="81"/>
                    <a:pt x="8" y="81"/>
                  </a:cubicBezTo>
                  <a:cubicBezTo>
                    <a:pt x="97" y="30"/>
                    <a:pt x="97" y="30"/>
                    <a:pt x="97" y="30"/>
                  </a:cubicBezTo>
                  <a:cubicBezTo>
                    <a:pt x="100" y="34"/>
                    <a:pt x="105" y="36"/>
                    <a:pt x="110" y="36"/>
                  </a:cubicBezTo>
                  <a:cubicBezTo>
                    <a:pt x="120" y="36"/>
                    <a:pt x="128" y="28"/>
                    <a:pt x="128" y="18"/>
                  </a:cubicBezTo>
                  <a:cubicBezTo>
                    <a:pt x="128" y="8"/>
                    <a:pt x="120" y="0"/>
                    <a:pt x="110" y="0"/>
                  </a:cubicBezTo>
                  <a:cubicBezTo>
                    <a:pt x="100" y="0"/>
                    <a:pt x="92" y="8"/>
                    <a:pt x="92" y="18"/>
                  </a:cubicBezTo>
                  <a:cubicBezTo>
                    <a:pt x="92" y="20"/>
                    <a:pt x="92" y="21"/>
                    <a:pt x="93" y="23"/>
                  </a:cubicBezTo>
                  <a:cubicBezTo>
                    <a:pt x="0" y="76"/>
                    <a:pt x="0" y="76"/>
                    <a:pt x="0" y="76"/>
                  </a:cubicBezTo>
                  <a:cubicBezTo>
                    <a:pt x="0" y="194"/>
                    <a:pt x="0" y="194"/>
                    <a:pt x="0" y="194"/>
                  </a:cubicBezTo>
                  <a:cubicBezTo>
                    <a:pt x="0" y="196"/>
                    <a:pt x="2" y="198"/>
                    <a:pt x="4" y="198"/>
                  </a:cubicBezTo>
                  <a:close/>
                  <a:moveTo>
                    <a:pt x="110" y="7"/>
                  </a:moveTo>
                  <a:cubicBezTo>
                    <a:pt x="116" y="7"/>
                    <a:pt x="120" y="12"/>
                    <a:pt x="120" y="18"/>
                  </a:cubicBezTo>
                  <a:cubicBezTo>
                    <a:pt x="120" y="24"/>
                    <a:pt x="116" y="28"/>
                    <a:pt x="110" y="28"/>
                  </a:cubicBezTo>
                  <a:cubicBezTo>
                    <a:pt x="104" y="28"/>
                    <a:pt x="100" y="24"/>
                    <a:pt x="100" y="18"/>
                  </a:cubicBezTo>
                  <a:cubicBezTo>
                    <a:pt x="100" y="12"/>
                    <a:pt x="104" y="7"/>
                    <a:pt x="110" y="7"/>
                  </a:cubicBezTo>
                  <a:close/>
                </a:path>
              </a:pathLst>
            </a:cu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35" name="Google Shape;1135;p13"/>
            <p:cNvSpPr/>
            <p:nvPr/>
          </p:nvSpPr>
          <p:spPr>
            <a:xfrm>
              <a:off x="11537951" y="3987801"/>
              <a:ext cx="231775" cy="406400"/>
            </a:xfrm>
            <a:custGeom>
              <a:avLst/>
              <a:gdLst/>
              <a:ahLst/>
              <a:cxnLst/>
              <a:rect l="l" t="t" r="r" b="b"/>
              <a:pathLst>
                <a:path w="123" h="214" extrusionOk="0">
                  <a:moveTo>
                    <a:pt x="109" y="179"/>
                  </a:moveTo>
                  <a:cubicBezTo>
                    <a:pt x="109" y="60"/>
                    <a:pt x="109" y="60"/>
                    <a:pt x="109" y="60"/>
                  </a:cubicBezTo>
                  <a:cubicBezTo>
                    <a:pt x="7" y="1"/>
                    <a:pt x="7" y="1"/>
                    <a:pt x="7" y="1"/>
                  </a:cubicBezTo>
                  <a:cubicBezTo>
                    <a:pt x="5" y="0"/>
                    <a:pt x="2" y="1"/>
                    <a:pt x="1" y="3"/>
                  </a:cubicBezTo>
                  <a:cubicBezTo>
                    <a:pt x="0" y="5"/>
                    <a:pt x="1" y="7"/>
                    <a:pt x="3" y="8"/>
                  </a:cubicBezTo>
                  <a:cubicBezTo>
                    <a:pt x="101" y="65"/>
                    <a:pt x="101" y="65"/>
                    <a:pt x="101" y="65"/>
                  </a:cubicBezTo>
                  <a:cubicBezTo>
                    <a:pt x="101" y="179"/>
                    <a:pt x="101" y="179"/>
                    <a:pt x="101" y="179"/>
                  </a:cubicBezTo>
                  <a:cubicBezTo>
                    <a:pt x="93" y="180"/>
                    <a:pt x="87" y="188"/>
                    <a:pt x="87" y="196"/>
                  </a:cubicBezTo>
                  <a:cubicBezTo>
                    <a:pt x="87" y="206"/>
                    <a:pt x="95" y="214"/>
                    <a:pt x="105" y="214"/>
                  </a:cubicBezTo>
                  <a:cubicBezTo>
                    <a:pt x="115" y="214"/>
                    <a:pt x="123" y="206"/>
                    <a:pt x="123" y="196"/>
                  </a:cubicBezTo>
                  <a:cubicBezTo>
                    <a:pt x="123" y="188"/>
                    <a:pt x="117" y="180"/>
                    <a:pt x="109" y="179"/>
                  </a:cubicBezTo>
                  <a:close/>
                  <a:moveTo>
                    <a:pt x="105" y="207"/>
                  </a:moveTo>
                  <a:cubicBezTo>
                    <a:pt x="99" y="207"/>
                    <a:pt x="94" y="202"/>
                    <a:pt x="94" y="196"/>
                  </a:cubicBezTo>
                  <a:cubicBezTo>
                    <a:pt x="94" y="190"/>
                    <a:pt x="99" y="186"/>
                    <a:pt x="105" y="186"/>
                  </a:cubicBezTo>
                  <a:cubicBezTo>
                    <a:pt x="111" y="186"/>
                    <a:pt x="115" y="190"/>
                    <a:pt x="115" y="196"/>
                  </a:cubicBezTo>
                  <a:cubicBezTo>
                    <a:pt x="115" y="202"/>
                    <a:pt x="111" y="207"/>
                    <a:pt x="105" y="207"/>
                  </a:cubicBezTo>
                  <a:close/>
                </a:path>
              </a:pathLst>
            </a:cu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36" name="Google Shape;1136;p13"/>
            <p:cNvSpPr/>
            <p:nvPr/>
          </p:nvSpPr>
          <p:spPr>
            <a:xfrm>
              <a:off x="11326813" y="4033838"/>
              <a:ext cx="312738" cy="125413"/>
            </a:xfrm>
            <a:custGeom>
              <a:avLst/>
              <a:gdLst/>
              <a:ahLst/>
              <a:cxnLst/>
              <a:rect l="l" t="t" r="r" b="b"/>
              <a:pathLst>
                <a:path w="166" h="66" extrusionOk="0">
                  <a:moveTo>
                    <a:pt x="161" y="48"/>
                  </a:moveTo>
                  <a:cubicBezTo>
                    <a:pt x="163" y="48"/>
                    <a:pt x="164" y="48"/>
                    <a:pt x="165" y="46"/>
                  </a:cubicBezTo>
                  <a:cubicBezTo>
                    <a:pt x="166" y="44"/>
                    <a:pt x="165" y="42"/>
                    <a:pt x="163" y="41"/>
                  </a:cubicBezTo>
                  <a:cubicBezTo>
                    <a:pt x="93" y="0"/>
                    <a:pt x="93" y="0"/>
                    <a:pt x="93" y="0"/>
                  </a:cubicBezTo>
                  <a:cubicBezTo>
                    <a:pt x="31" y="37"/>
                    <a:pt x="31" y="37"/>
                    <a:pt x="31" y="37"/>
                  </a:cubicBezTo>
                  <a:cubicBezTo>
                    <a:pt x="27" y="33"/>
                    <a:pt x="23" y="31"/>
                    <a:pt x="18" y="31"/>
                  </a:cubicBezTo>
                  <a:cubicBezTo>
                    <a:pt x="8" y="31"/>
                    <a:pt x="0" y="39"/>
                    <a:pt x="0" y="49"/>
                  </a:cubicBezTo>
                  <a:cubicBezTo>
                    <a:pt x="0" y="58"/>
                    <a:pt x="8" y="66"/>
                    <a:pt x="18" y="66"/>
                  </a:cubicBezTo>
                  <a:cubicBezTo>
                    <a:pt x="28" y="66"/>
                    <a:pt x="35" y="58"/>
                    <a:pt x="35" y="49"/>
                  </a:cubicBezTo>
                  <a:cubicBezTo>
                    <a:pt x="35" y="47"/>
                    <a:pt x="35" y="45"/>
                    <a:pt x="34" y="44"/>
                  </a:cubicBezTo>
                  <a:cubicBezTo>
                    <a:pt x="93" y="10"/>
                    <a:pt x="93" y="10"/>
                    <a:pt x="93" y="10"/>
                  </a:cubicBezTo>
                  <a:cubicBezTo>
                    <a:pt x="159" y="48"/>
                    <a:pt x="159" y="48"/>
                    <a:pt x="159" y="48"/>
                  </a:cubicBezTo>
                  <a:cubicBezTo>
                    <a:pt x="160" y="48"/>
                    <a:pt x="161" y="48"/>
                    <a:pt x="161" y="48"/>
                  </a:cubicBezTo>
                  <a:close/>
                  <a:moveTo>
                    <a:pt x="18" y="59"/>
                  </a:moveTo>
                  <a:cubicBezTo>
                    <a:pt x="12" y="59"/>
                    <a:pt x="8" y="54"/>
                    <a:pt x="8" y="49"/>
                  </a:cubicBezTo>
                  <a:cubicBezTo>
                    <a:pt x="8" y="43"/>
                    <a:pt x="12" y="38"/>
                    <a:pt x="18" y="38"/>
                  </a:cubicBezTo>
                  <a:cubicBezTo>
                    <a:pt x="22" y="38"/>
                    <a:pt x="25" y="40"/>
                    <a:pt x="26" y="44"/>
                  </a:cubicBezTo>
                  <a:cubicBezTo>
                    <a:pt x="26" y="44"/>
                    <a:pt x="26" y="44"/>
                    <a:pt x="27" y="44"/>
                  </a:cubicBezTo>
                  <a:cubicBezTo>
                    <a:pt x="27" y="44"/>
                    <a:pt x="27" y="44"/>
                    <a:pt x="27" y="44"/>
                  </a:cubicBezTo>
                  <a:cubicBezTo>
                    <a:pt x="27" y="45"/>
                    <a:pt x="28" y="47"/>
                    <a:pt x="28" y="49"/>
                  </a:cubicBezTo>
                  <a:cubicBezTo>
                    <a:pt x="28" y="54"/>
                    <a:pt x="23" y="59"/>
                    <a:pt x="18" y="59"/>
                  </a:cubicBezTo>
                  <a:close/>
                </a:path>
              </a:pathLst>
            </a:cu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37" name="Google Shape;1137;p13"/>
            <p:cNvSpPr/>
            <p:nvPr/>
          </p:nvSpPr>
          <p:spPr>
            <a:xfrm>
              <a:off x="11322051" y="4183063"/>
              <a:ext cx="185738" cy="273050"/>
            </a:xfrm>
            <a:custGeom>
              <a:avLst/>
              <a:gdLst/>
              <a:ahLst/>
              <a:cxnLst/>
              <a:rect l="l" t="t" r="r" b="b"/>
              <a:pathLst>
                <a:path w="98" h="144" extrusionOk="0">
                  <a:moveTo>
                    <a:pt x="81" y="144"/>
                  </a:moveTo>
                  <a:cubicBezTo>
                    <a:pt x="90" y="144"/>
                    <a:pt x="98" y="137"/>
                    <a:pt x="98" y="127"/>
                  </a:cubicBezTo>
                  <a:cubicBezTo>
                    <a:pt x="98" y="117"/>
                    <a:pt x="90" y="109"/>
                    <a:pt x="81" y="109"/>
                  </a:cubicBezTo>
                  <a:cubicBezTo>
                    <a:pt x="75" y="109"/>
                    <a:pt x="71" y="111"/>
                    <a:pt x="67" y="115"/>
                  </a:cubicBezTo>
                  <a:cubicBezTo>
                    <a:pt x="8" y="81"/>
                    <a:pt x="8" y="81"/>
                    <a:pt x="8" y="81"/>
                  </a:cubicBezTo>
                  <a:cubicBezTo>
                    <a:pt x="8" y="4"/>
                    <a:pt x="8" y="4"/>
                    <a:pt x="8" y="4"/>
                  </a:cubicBezTo>
                  <a:cubicBezTo>
                    <a:pt x="8" y="2"/>
                    <a:pt x="7" y="0"/>
                    <a:pt x="4" y="0"/>
                  </a:cubicBezTo>
                  <a:cubicBezTo>
                    <a:pt x="4" y="0"/>
                    <a:pt x="4" y="0"/>
                    <a:pt x="4" y="0"/>
                  </a:cubicBezTo>
                  <a:cubicBezTo>
                    <a:pt x="2" y="0"/>
                    <a:pt x="0" y="2"/>
                    <a:pt x="0" y="4"/>
                  </a:cubicBezTo>
                  <a:cubicBezTo>
                    <a:pt x="0" y="86"/>
                    <a:pt x="0" y="86"/>
                    <a:pt x="0" y="86"/>
                  </a:cubicBezTo>
                  <a:cubicBezTo>
                    <a:pt x="64" y="122"/>
                    <a:pt x="64" y="122"/>
                    <a:pt x="64" y="122"/>
                  </a:cubicBezTo>
                  <a:cubicBezTo>
                    <a:pt x="63" y="124"/>
                    <a:pt x="63" y="125"/>
                    <a:pt x="63" y="127"/>
                  </a:cubicBezTo>
                  <a:cubicBezTo>
                    <a:pt x="63" y="136"/>
                    <a:pt x="71" y="144"/>
                    <a:pt x="81" y="144"/>
                  </a:cubicBezTo>
                  <a:close/>
                  <a:moveTo>
                    <a:pt x="81" y="117"/>
                  </a:moveTo>
                  <a:cubicBezTo>
                    <a:pt x="86" y="117"/>
                    <a:pt x="91" y="121"/>
                    <a:pt x="91" y="127"/>
                  </a:cubicBezTo>
                  <a:cubicBezTo>
                    <a:pt x="91" y="133"/>
                    <a:pt x="86" y="137"/>
                    <a:pt x="81" y="137"/>
                  </a:cubicBezTo>
                  <a:cubicBezTo>
                    <a:pt x="75" y="137"/>
                    <a:pt x="70" y="132"/>
                    <a:pt x="70" y="127"/>
                  </a:cubicBezTo>
                  <a:cubicBezTo>
                    <a:pt x="70" y="121"/>
                    <a:pt x="75" y="117"/>
                    <a:pt x="81" y="117"/>
                  </a:cubicBezTo>
                  <a:close/>
                </a:path>
              </a:pathLst>
            </a:cu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138" name="Google Shape;1138;p13"/>
            <p:cNvSpPr/>
            <p:nvPr/>
          </p:nvSpPr>
          <p:spPr>
            <a:xfrm>
              <a:off x="11537951" y="4146551"/>
              <a:ext cx="169863" cy="276225"/>
            </a:xfrm>
            <a:custGeom>
              <a:avLst/>
              <a:gdLst/>
              <a:ahLst/>
              <a:cxnLst/>
              <a:rect l="l" t="t" r="r" b="b"/>
              <a:pathLst>
                <a:path w="90" h="146" extrusionOk="0">
                  <a:moveTo>
                    <a:pt x="72" y="0"/>
                  </a:moveTo>
                  <a:cubicBezTo>
                    <a:pt x="62" y="0"/>
                    <a:pt x="55" y="7"/>
                    <a:pt x="55" y="17"/>
                  </a:cubicBezTo>
                  <a:cubicBezTo>
                    <a:pt x="55" y="25"/>
                    <a:pt x="60" y="32"/>
                    <a:pt x="68" y="34"/>
                  </a:cubicBezTo>
                  <a:cubicBezTo>
                    <a:pt x="68" y="101"/>
                    <a:pt x="68" y="101"/>
                    <a:pt x="68" y="101"/>
                  </a:cubicBezTo>
                  <a:cubicBezTo>
                    <a:pt x="2" y="139"/>
                    <a:pt x="2" y="139"/>
                    <a:pt x="2" y="139"/>
                  </a:cubicBezTo>
                  <a:cubicBezTo>
                    <a:pt x="0" y="140"/>
                    <a:pt x="0" y="143"/>
                    <a:pt x="1" y="144"/>
                  </a:cubicBezTo>
                  <a:cubicBezTo>
                    <a:pt x="2" y="146"/>
                    <a:pt x="3" y="146"/>
                    <a:pt x="4" y="146"/>
                  </a:cubicBezTo>
                  <a:cubicBezTo>
                    <a:pt x="5" y="146"/>
                    <a:pt x="6" y="146"/>
                    <a:pt x="6" y="146"/>
                  </a:cubicBezTo>
                  <a:cubicBezTo>
                    <a:pt x="76" y="106"/>
                    <a:pt x="76" y="106"/>
                    <a:pt x="76" y="106"/>
                  </a:cubicBezTo>
                  <a:cubicBezTo>
                    <a:pt x="76" y="35"/>
                    <a:pt x="76" y="35"/>
                    <a:pt x="76" y="35"/>
                  </a:cubicBezTo>
                  <a:cubicBezTo>
                    <a:pt x="84" y="33"/>
                    <a:pt x="90" y="26"/>
                    <a:pt x="90" y="17"/>
                  </a:cubicBezTo>
                  <a:cubicBezTo>
                    <a:pt x="90" y="7"/>
                    <a:pt x="82" y="0"/>
                    <a:pt x="72" y="0"/>
                  </a:cubicBezTo>
                  <a:close/>
                  <a:moveTo>
                    <a:pt x="72" y="27"/>
                  </a:moveTo>
                  <a:cubicBezTo>
                    <a:pt x="67" y="27"/>
                    <a:pt x="62" y="23"/>
                    <a:pt x="62" y="17"/>
                  </a:cubicBezTo>
                  <a:cubicBezTo>
                    <a:pt x="62" y="12"/>
                    <a:pt x="67" y="7"/>
                    <a:pt x="72" y="7"/>
                  </a:cubicBezTo>
                  <a:cubicBezTo>
                    <a:pt x="78" y="7"/>
                    <a:pt x="82" y="12"/>
                    <a:pt x="82" y="17"/>
                  </a:cubicBezTo>
                  <a:cubicBezTo>
                    <a:pt x="82" y="23"/>
                    <a:pt x="78" y="27"/>
                    <a:pt x="72" y="27"/>
                  </a:cubicBezTo>
                  <a:close/>
                </a:path>
              </a:pathLst>
            </a:custGeom>
            <a:solidFill>
              <a:srgbClr val="FF9900"/>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grpSp>
      <p:sp>
        <p:nvSpPr>
          <p:cNvPr id="1139" name="Google Shape;1139;p13"/>
          <p:cNvSpPr txBox="1">
            <a:spLocks noGrp="1"/>
          </p:cNvSpPr>
          <p:nvPr>
            <p:ph type="title"/>
          </p:nvPr>
        </p:nvSpPr>
        <p:spPr>
          <a:xfrm>
            <a:off x="838200" y="914400"/>
            <a:ext cx="16611600" cy="835200"/>
          </a:xfrm>
          <a:prstGeom prst="rect">
            <a:avLst/>
          </a:prstGeom>
          <a:noFill/>
          <a:ln>
            <a:noFill/>
          </a:ln>
        </p:spPr>
        <p:txBody>
          <a:bodyPr spcFirstLastPara="1" wrap="square" lIns="0" tIns="182850" rIns="0" bIns="182850" anchor="t" anchorCtr="0">
            <a:noAutofit/>
          </a:bodyPr>
          <a:lstStyle/>
          <a:p>
            <a:pPr marL="0" lvl="0" indent="0" algn="l" rtl="0">
              <a:lnSpc>
                <a:spcPct val="80000"/>
              </a:lnSpc>
              <a:spcBef>
                <a:spcPts val="0"/>
              </a:spcBef>
              <a:spcAft>
                <a:spcPts val="0"/>
              </a:spcAft>
              <a:buSzPts val="4400"/>
              <a:buNone/>
            </a:pPr>
            <a:r>
              <a:rPr lang="en" sz="4200"/>
              <a:t>CLOUD SOLUTIONS </a:t>
            </a:r>
            <a:r>
              <a:rPr lang="en" sz="4200">
                <a:solidFill>
                  <a:schemeClr val="accent1"/>
                </a:solidFill>
              </a:rPr>
              <a:t>OVERCOME </a:t>
            </a:r>
            <a:r>
              <a:rPr lang="en" sz="4200"/>
              <a:t>STRUGGLES </a:t>
            </a:r>
            <a:endParaRPr sz="4200"/>
          </a:p>
        </p:txBody>
      </p:sp>
      <p:sp>
        <p:nvSpPr>
          <p:cNvPr id="1140" name="Google Shape;1140;p13"/>
          <p:cNvSpPr txBox="1"/>
          <p:nvPr/>
        </p:nvSpPr>
        <p:spPr>
          <a:xfrm>
            <a:off x="2408663" y="8299850"/>
            <a:ext cx="13202837" cy="849600"/>
          </a:xfrm>
          <a:prstGeom prst="rect">
            <a:avLst/>
          </a:prstGeom>
          <a:noFill/>
          <a:ln>
            <a:noFill/>
          </a:ln>
        </p:spPr>
        <p:txBody>
          <a:bodyPr spcFirstLastPara="1" wrap="square" lIns="182850" tIns="182850" rIns="182850" bIns="182850" anchor="t" anchorCtr="0">
            <a:noAutofit/>
          </a:bodyPr>
          <a:lstStyle/>
          <a:p>
            <a:pPr marL="0" marR="0" lvl="0" indent="0" algn="l" rtl="0">
              <a:lnSpc>
                <a:spcPct val="115000"/>
              </a:lnSpc>
              <a:spcBef>
                <a:spcPts val="0"/>
              </a:spcBef>
              <a:spcAft>
                <a:spcPts val="0"/>
              </a:spcAft>
              <a:buClr>
                <a:srgbClr val="000000"/>
              </a:buClr>
              <a:buSzPts val="2800"/>
              <a:buFont typeface="Arial"/>
              <a:buNone/>
            </a:pPr>
            <a:r>
              <a:rPr lang="en" sz="2800" b="0" i="0" u="none" strike="noStrike" cap="none">
                <a:solidFill>
                  <a:schemeClr val="dk1"/>
                </a:solidFill>
                <a:latin typeface="Lato"/>
                <a:ea typeface="Lato"/>
                <a:cs typeface="Lato"/>
                <a:sym typeface="Lato"/>
              </a:rPr>
              <a:t>      Applies to </a:t>
            </a:r>
            <a:r>
              <a:rPr lang="en" sz="2800" b="1" i="0" u="none" strike="noStrike" cap="none">
                <a:solidFill>
                  <a:schemeClr val="dk1"/>
                </a:solidFill>
                <a:latin typeface="Lato"/>
                <a:ea typeface="Lato"/>
                <a:cs typeface="Lato"/>
                <a:sym typeface="Lato"/>
              </a:rPr>
              <a:t>public</a:t>
            </a:r>
            <a:r>
              <a:rPr lang="en" sz="2800" b="0" i="0" u="none" strike="noStrike" cap="none">
                <a:solidFill>
                  <a:schemeClr val="dk1"/>
                </a:solidFill>
                <a:latin typeface="Lato"/>
                <a:ea typeface="Lato"/>
                <a:cs typeface="Lato"/>
                <a:sym typeface="Lato"/>
              </a:rPr>
              <a:t> (AWS, Azure, GCP) and </a:t>
            </a:r>
            <a:r>
              <a:rPr lang="en" sz="2800" b="1" i="0" u="none" strike="noStrike" cap="none">
                <a:solidFill>
                  <a:schemeClr val="dk1"/>
                </a:solidFill>
                <a:latin typeface="Lato"/>
                <a:ea typeface="Lato"/>
                <a:cs typeface="Lato"/>
                <a:sym typeface="Lato"/>
              </a:rPr>
              <a:t>private</a:t>
            </a:r>
            <a:r>
              <a:rPr lang="en" sz="2800" b="0" i="0" u="none" strike="noStrike" cap="none">
                <a:solidFill>
                  <a:schemeClr val="dk1"/>
                </a:solidFill>
                <a:latin typeface="Lato"/>
                <a:ea typeface="Lato"/>
                <a:cs typeface="Lato"/>
                <a:sym typeface="Lato"/>
              </a:rPr>
              <a:t> (OpenShift, ECS) </a:t>
            </a:r>
            <a:r>
              <a:rPr lang="en" sz="2800" b="1" i="0" u="none" strike="noStrike" cap="none">
                <a:solidFill>
                  <a:schemeClr val="dk1"/>
                </a:solidFill>
                <a:latin typeface="Lato"/>
                <a:ea typeface="Lato"/>
                <a:cs typeface="Lato"/>
                <a:sym typeface="Lato"/>
              </a:rPr>
              <a:t>clouds</a:t>
            </a:r>
            <a:endParaRPr sz="2800" b="1" i="0" u="none" strike="noStrike" cap="none">
              <a:solidFill>
                <a:schemeClr val="dk1"/>
              </a:solidFill>
              <a:latin typeface="Lato"/>
              <a:ea typeface="Lato"/>
              <a:cs typeface="Lato"/>
              <a:sym typeface="Lato"/>
            </a:endParaRPr>
          </a:p>
        </p:txBody>
      </p:sp>
      <p:sp>
        <p:nvSpPr>
          <p:cNvPr id="1141" name="Google Shape;1141;p13"/>
          <p:cNvSpPr/>
          <p:nvPr/>
        </p:nvSpPr>
        <p:spPr>
          <a:xfrm>
            <a:off x="6619300" y="-1777350"/>
            <a:ext cx="2700324" cy="914436"/>
          </a:xfrm>
          <a:custGeom>
            <a:avLst/>
            <a:gdLst/>
            <a:ahLst/>
            <a:cxnLst/>
            <a:rect l="l" t="t" r="r" b="b"/>
            <a:pathLst>
              <a:path w="21600" h="21600" extrusionOk="0">
                <a:moveTo>
                  <a:pt x="0" y="0"/>
                </a:moveTo>
                <a:lnTo>
                  <a:pt x="0" y="21600"/>
                </a:lnTo>
                <a:lnTo>
                  <a:pt x="21600" y="21600"/>
                </a:lnTo>
              </a:path>
            </a:pathLst>
          </a:custGeom>
          <a:noFill/>
          <a:ln w="9525" cap="flat" cmpd="sng">
            <a:solidFill>
              <a:srgbClr val="A5A5A5"/>
            </a:solidFill>
            <a:prstDash val="dash"/>
            <a:round/>
            <a:headEnd type="none" w="sm" len="sm"/>
            <a:tailEnd type="none" w="sm" len="sm"/>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cxnSp>
        <p:nvCxnSpPr>
          <p:cNvPr id="1142" name="Google Shape;1142;p13"/>
          <p:cNvCxnSpPr>
            <a:endCxn id="1117" idx="1"/>
          </p:cNvCxnSpPr>
          <p:nvPr/>
        </p:nvCxnSpPr>
        <p:spPr>
          <a:xfrm>
            <a:off x="3402749" y="4939424"/>
            <a:ext cx="613200" cy="358200"/>
          </a:xfrm>
          <a:prstGeom prst="bentConnector3">
            <a:avLst>
              <a:gd name="adj1" fmla="val 50000"/>
            </a:avLst>
          </a:prstGeom>
          <a:noFill/>
          <a:ln w="9525" cap="flat" cmpd="sng">
            <a:solidFill>
              <a:schemeClr val="accent6"/>
            </a:solidFill>
            <a:prstDash val="dash"/>
            <a:round/>
            <a:headEnd type="none" w="sm" len="sm"/>
            <a:tailEnd type="none" w="sm" len="sm"/>
          </a:ln>
        </p:spPr>
      </p:cxnSp>
      <p:cxnSp>
        <p:nvCxnSpPr>
          <p:cNvPr id="1143" name="Google Shape;1143;p13"/>
          <p:cNvCxnSpPr>
            <a:endCxn id="1116" idx="1"/>
          </p:cNvCxnSpPr>
          <p:nvPr/>
        </p:nvCxnSpPr>
        <p:spPr>
          <a:xfrm rot="10800000" flipH="1">
            <a:off x="3402700" y="3876000"/>
            <a:ext cx="642000" cy="540600"/>
          </a:xfrm>
          <a:prstGeom prst="bentConnector3">
            <a:avLst>
              <a:gd name="adj1" fmla="val 50000"/>
            </a:avLst>
          </a:prstGeom>
          <a:noFill/>
          <a:ln w="9525" cap="flat" cmpd="sng">
            <a:solidFill>
              <a:schemeClr val="accent6"/>
            </a:solidFill>
            <a:prstDash val="dash"/>
            <a:round/>
            <a:headEnd type="none" w="sm" len="sm"/>
            <a:tailEnd type="none" w="sm" len="sm"/>
          </a:ln>
        </p:spPr>
      </p:cxnSp>
      <p:sp>
        <p:nvSpPr>
          <p:cNvPr id="1144" name="Google Shape;1144;p13"/>
          <p:cNvSpPr/>
          <p:nvPr/>
        </p:nvSpPr>
        <p:spPr>
          <a:xfrm>
            <a:off x="2702500" y="3296342"/>
            <a:ext cx="1589400" cy="36600"/>
          </a:xfrm>
          <a:prstGeom prst="rect">
            <a:avLst/>
          </a:prstGeom>
          <a:solidFill>
            <a:srgbClr val="008CFF"/>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Roboto"/>
              <a:ea typeface="Roboto"/>
              <a:cs typeface="Roboto"/>
              <a:sym typeface="Roboto"/>
            </a:endParaRPr>
          </a:p>
        </p:txBody>
      </p:sp>
      <p:sp>
        <p:nvSpPr>
          <p:cNvPr id="1145" name="Google Shape;1145;p13"/>
          <p:cNvSpPr txBox="1"/>
          <p:nvPr/>
        </p:nvSpPr>
        <p:spPr>
          <a:xfrm>
            <a:off x="3057100" y="2313978"/>
            <a:ext cx="880200" cy="923400"/>
          </a:xfrm>
          <a:prstGeom prst="rect">
            <a:avLst/>
          </a:prstGeom>
          <a:noFill/>
          <a:ln>
            <a:noFill/>
          </a:ln>
        </p:spPr>
        <p:txBody>
          <a:bodyPr spcFirstLastPara="1" wrap="square" lIns="0" tIns="91400" rIns="182850" bIns="91400" anchor="t" anchorCtr="0">
            <a:noAutofit/>
          </a:bodyPr>
          <a:lstStyle/>
          <a:p>
            <a:pPr marL="0" marR="0" lvl="0" indent="0" algn="ctr" rtl="0">
              <a:lnSpc>
                <a:spcPct val="100000"/>
              </a:lnSpc>
              <a:spcBef>
                <a:spcPts val="0"/>
              </a:spcBef>
              <a:spcAft>
                <a:spcPts val="0"/>
              </a:spcAft>
              <a:buClr>
                <a:srgbClr val="E6E6E6"/>
              </a:buClr>
              <a:buSzPts val="4800"/>
              <a:buFont typeface="Roboto"/>
              <a:buNone/>
            </a:pPr>
            <a:r>
              <a:rPr lang="en" sz="4800" b="1" i="0" u="none" strike="noStrike" cap="none">
                <a:solidFill>
                  <a:schemeClr val="accent1"/>
                </a:solidFill>
                <a:latin typeface="Roboto"/>
                <a:ea typeface="Roboto"/>
                <a:cs typeface="Roboto"/>
                <a:sym typeface="Roboto"/>
              </a:rPr>
              <a:t>1</a:t>
            </a:r>
            <a:endParaRPr sz="4000" b="1" i="0" u="none" strike="noStrike" cap="none">
              <a:solidFill>
                <a:schemeClr val="accent1"/>
              </a:solidFill>
              <a:latin typeface="Roboto"/>
              <a:ea typeface="Roboto"/>
              <a:cs typeface="Roboto"/>
              <a:sym typeface="Roboto"/>
            </a:endParaRPr>
          </a:p>
        </p:txBody>
      </p:sp>
      <p:sp>
        <p:nvSpPr>
          <p:cNvPr id="1146" name="Google Shape;1146;p13"/>
          <p:cNvSpPr txBox="1"/>
          <p:nvPr/>
        </p:nvSpPr>
        <p:spPr>
          <a:xfrm>
            <a:off x="6813400" y="5689174"/>
            <a:ext cx="5326200" cy="1806000"/>
          </a:xfrm>
          <a:prstGeom prst="rect">
            <a:avLst/>
          </a:prstGeom>
          <a:noFill/>
          <a:ln>
            <a:noFill/>
          </a:ln>
        </p:spPr>
        <p:txBody>
          <a:bodyPr spcFirstLastPara="1" wrap="square" lIns="0" tIns="182850" rIns="182850" bIns="182850" anchor="t" anchorCtr="0">
            <a:noAutofit/>
          </a:bodyPr>
          <a:lstStyle/>
          <a:p>
            <a:pPr marL="0" marR="0" lvl="0" indent="0" algn="ctr" rtl="0">
              <a:lnSpc>
                <a:spcPct val="115000"/>
              </a:lnSpc>
              <a:spcBef>
                <a:spcPts val="0"/>
              </a:spcBef>
              <a:spcAft>
                <a:spcPts val="0"/>
              </a:spcAft>
              <a:buClr>
                <a:srgbClr val="000000"/>
              </a:buClr>
              <a:buSzPts val="2800"/>
              <a:buFont typeface="Arial"/>
              <a:buNone/>
            </a:pPr>
            <a:r>
              <a:rPr lang="en" sz="2800" b="0" i="0" u="none" strike="noStrike" cap="none">
                <a:solidFill>
                  <a:schemeClr val="accent1"/>
                </a:solidFill>
                <a:latin typeface="Roboto"/>
                <a:ea typeface="Roboto"/>
                <a:cs typeface="Roboto"/>
                <a:sym typeface="Roboto"/>
              </a:rPr>
              <a:t>PaaS User Experience</a:t>
            </a:r>
            <a:r>
              <a:rPr lang="en" sz="2400" b="0" i="0" u="none" strike="noStrike" cap="none">
                <a:solidFill>
                  <a:schemeClr val="accent1"/>
                </a:solidFill>
                <a:latin typeface="Roboto"/>
                <a:ea typeface="Roboto"/>
                <a:cs typeface="Roboto"/>
                <a:sym typeface="Roboto"/>
              </a:rPr>
              <a:t> </a:t>
            </a:r>
            <a:endParaRPr sz="2400" b="0" i="0" u="none" strike="noStrike" cap="none">
              <a:solidFill>
                <a:schemeClr val="accent1"/>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Roboto"/>
                <a:ea typeface="Roboto"/>
                <a:cs typeface="Roboto"/>
                <a:sym typeface="Roboto"/>
              </a:rPr>
              <a:t>(Quick consumption, </a:t>
            </a:r>
            <a:br>
              <a:rPr lang="en" sz="2400" b="0" i="0" u="none" strike="noStrike" cap="none">
                <a:solidFill>
                  <a:schemeClr val="dk1"/>
                </a:solidFill>
                <a:latin typeface="Roboto"/>
                <a:ea typeface="Roboto"/>
                <a:cs typeface="Roboto"/>
                <a:sym typeface="Roboto"/>
              </a:rPr>
            </a:br>
            <a:r>
              <a:rPr lang="en" sz="2400" b="0" i="0" u="none" strike="noStrike" cap="none">
                <a:solidFill>
                  <a:schemeClr val="dk1"/>
                </a:solidFill>
                <a:latin typeface="Roboto"/>
                <a:ea typeface="Roboto"/>
                <a:cs typeface="Roboto"/>
                <a:sym typeface="Roboto"/>
              </a:rPr>
              <a:t>Pay-as-you-go billing)</a:t>
            </a:r>
            <a:endParaRPr sz="2400" b="0" i="0" u="none" strike="noStrike" cap="none">
              <a:solidFill>
                <a:schemeClr val="dk1"/>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Roboto"/>
              <a:ea typeface="Roboto"/>
              <a:cs typeface="Roboto"/>
              <a:sym typeface="Roboto"/>
            </a:endParaRPr>
          </a:p>
        </p:txBody>
      </p:sp>
      <p:sp>
        <p:nvSpPr>
          <p:cNvPr id="1147" name="Google Shape;1147;p13"/>
          <p:cNvSpPr txBox="1"/>
          <p:nvPr/>
        </p:nvSpPr>
        <p:spPr>
          <a:xfrm>
            <a:off x="12307400" y="5514750"/>
            <a:ext cx="5326200" cy="2050800"/>
          </a:xfrm>
          <a:prstGeom prst="rect">
            <a:avLst/>
          </a:prstGeom>
          <a:noFill/>
          <a:ln>
            <a:noFill/>
          </a:ln>
        </p:spPr>
        <p:txBody>
          <a:bodyPr spcFirstLastPara="1" wrap="square" lIns="182850" tIns="182850" rIns="182850" bIns="182850" anchor="t" anchorCtr="0">
            <a:noAutofit/>
          </a:bodyPr>
          <a:lstStyle/>
          <a:p>
            <a:pPr marL="0" marR="0" lvl="0" indent="0" algn="ctr" rtl="0">
              <a:lnSpc>
                <a:spcPct val="115000"/>
              </a:lnSpc>
              <a:spcBef>
                <a:spcPts val="0"/>
              </a:spcBef>
              <a:spcAft>
                <a:spcPts val="0"/>
              </a:spcAft>
              <a:buClr>
                <a:srgbClr val="000000"/>
              </a:buClr>
              <a:buSzPts val="2800"/>
              <a:buFont typeface="Arial"/>
              <a:buNone/>
            </a:pPr>
            <a:r>
              <a:rPr lang="en" sz="2800" b="0" i="0" u="none" strike="noStrike" cap="none">
                <a:solidFill>
                  <a:schemeClr val="accent1"/>
                </a:solidFill>
                <a:latin typeface="Roboto"/>
                <a:ea typeface="Roboto"/>
                <a:cs typeface="Roboto"/>
                <a:sym typeface="Roboto"/>
              </a:rPr>
              <a:t>Efficient Utilization</a:t>
            </a:r>
            <a:r>
              <a:rPr lang="en" sz="2400" b="1" i="0" u="none" strike="noStrike" cap="none">
                <a:solidFill>
                  <a:schemeClr val="dk1"/>
                </a:solidFill>
                <a:latin typeface="Roboto"/>
                <a:ea typeface="Roboto"/>
                <a:cs typeface="Roboto"/>
                <a:sym typeface="Roboto"/>
              </a:rPr>
              <a:t>          </a:t>
            </a:r>
            <a:endParaRPr sz="2400" b="1" i="0" u="none" strike="noStrike" cap="none">
              <a:solidFill>
                <a:schemeClr val="dk1"/>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Roboto"/>
                <a:ea typeface="Roboto"/>
                <a:cs typeface="Roboto"/>
                <a:sym typeface="Roboto"/>
              </a:rPr>
              <a:t>(Deprovision when idle,   </a:t>
            </a:r>
            <a:endParaRPr sz="2400" b="0" i="0" u="none" strike="noStrike" cap="none">
              <a:solidFill>
                <a:schemeClr val="dk1"/>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Roboto"/>
                <a:ea typeface="Roboto"/>
                <a:cs typeface="Roboto"/>
                <a:sym typeface="Roboto"/>
              </a:rPr>
              <a:t>Provision when needed,                                Isolate workloads)</a:t>
            </a:r>
            <a:endParaRPr sz="2400" b="0" i="0" u="none" strike="noStrike" cap="none">
              <a:solidFill>
                <a:schemeClr val="dk1"/>
              </a:solidFill>
              <a:latin typeface="Roboto"/>
              <a:ea typeface="Roboto"/>
              <a:cs typeface="Roboto"/>
              <a:sym typeface="Roboto"/>
            </a:endParaRPr>
          </a:p>
        </p:txBody>
      </p:sp>
      <p:sp>
        <p:nvSpPr>
          <p:cNvPr id="1148" name="Google Shape;1148;p13"/>
          <p:cNvSpPr/>
          <p:nvPr/>
        </p:nvSpPr>
        <p:spPr>
          <a:xfrm>
            <a:off x="8681800" y="3296342"/>
            <a:ext cx="1589400" cy="36600"/>
          </a:xfrm>
          <a:prstGeom prst="rect">
            <a:avLst/>
          </a:prstGeom>
          <a:solidFill>
            <a:srgbClr val="008CFF"/>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Roboto"/>
              <a:ea typeface="Roboto"/>
              <a:cs typeface="Roboto"/>
              <a:sym typeface="Roboto"/>
            </a:endParaRPr>
          </a:p>
        </p:txBody>
      </p:sp>
      <p:sp>
        <p:nvSpPr>
          <p:cNvPr id="1149" name="Google Shape;1149;p13"/>
          <p:cNvSpPr txBox="1"/>
          <p:nvPr/>
        </p:nvSpPr>
        <p:spPr>
          <a:xfrm>
            <a:off x="9036400" y="2331766"/>
            <a:ext cx="880200" cy="923400"/>
          </a:xfrm>
          <a:prstGeom prst="rect">
            <a:avLst/>
          </a:prstGeom>
          <a:noFill/>
          <a:ln>
            <a:noFill/>
          </a:ln>
        </p:spPr>
        <p:txBody>
          <a:bodyPr spcFirstLastPara="1" wrap="square" lIns="0" tIns="91400" rIns="182850" bIns="91400" anchor="t" anchorCtr="0">
            <a:noAutofit/>
          </a:bodyPr>
          <a:lstStyle/>
          <a:p>
            <a:pPr marL="0" marR="0" lvl="0" indent="0" algn="ctr" rtl="0">
              <a:lnSpc>
                <a:spcPct val="100000"/>
              </a:lnSpc>
              <a:spcBef>
                <a:spcPts val="0"/>
              </a:spcBef>
              <a:spcAft>
                <a:spcPts val="0"/>
              </a:spcAft>
              <a:buClr>
                <a:srgbClr val="E6E6E6"/>
              </a:buClr>
              <a:buSzPts val="4800"/>
              <a:buFont typeface="Roboto"/>
              <a:buNone/>
            </a:pPr>
            <a:r>
              <a:rPr lang="en" sz="4800" b="1" i="0" u="none" strike="noStrike" cap="none">
                <a:solidFill>
                  <a:schemeClr val="accent1"/>
                </a:solidFill>
                <a:latin typeface="Roboto"/>
                <a:ea typeface="Roboto"/>
                <a:cs typeface="Roboto"/>
                <a:sym typeface="Roboto"/>
              </a:rPr>
              <a:t>2</a:t>
            </a:r>
            <a:endParaRPr sz="4000" b="1" i="0" u="none" strike="noStrike" cap="none">
              <a:solidFill>
                <a:schemeClr val="accent1"/>
              </a:solidFill>
              <a:latin typeface="Roboto"/>
              <a:ea typeface="Roboto"/>
              <a:cs typeface="Roboto"/>
              <a:sym typeface="Roboto"/>
            </a:endParaRPr>
          </a:p>
        </p:txBody>
      </p:sp>
      <p:sp>
        <p:nvSpPr>
          <p:cNvPr id="1150" name="Google Shape;1150;p13"/>
          <p:cNvSpPr/>
          <p:nvPr/>
        </p:nvSpPr>
        <p:spPr>
          <a:xfrm>
            <a:off x="14175800" y="3354033"/>
            <a:ext cx="1589400" cy="36600"/>
          </a:xfrm>
          <a:prstGeom prst="rect">
            <a:avLst/>
          </a:prstGeom>
          <a:solidFill>
            <a:srgbClr val="008CFF"/>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Roboto"/>
              <a:ea typeface="Roboto"/>
              <a:cs typeface="Roboto"/>
              <a:sym typeface="Roboto"/>
            </a:endParaRPr>
          </a:p>
        </p:txBody>
      </p:sp>
      <p:sp>
        <p:nvSpPr>
          <p:cNvPr id="1151" name="Google Shape;1151;p13"/>
          <p:cNvSpPr txBox="1"/>
          <p:nvPr/>
        </p:nvSpPr>
        <p:spPr>
          <a:xfrm>
            <a:off x="14530400" y="2410129"/>
            <a:ext cx="880200" cy="923400"/>
          </a:xfrm>
          <a:prstGeom prst="rect">
            <a:avLst/>
          </a:prstGeom>
          <a:noFill/>
          <a:ln>
            <a:noFill/>
          </a:ln>
        </p:spPr>
        <p:txBody>
          <a:bodyPr spcFirstLastPara="1" wrap="square" lIns="0" tIns="91400" rIns="182850" bIns="91400" anchor="t" anchorCtr="0">
            <a:noAutofit/>
          </a:bodyPr>
          <a:lstStyle/>
          <a:p>
            <a:pPr marL="0" marR="0" lvl="0" indent="0" algn="ctr" rtl="0">
              <a:lnSpc>
                <a:spcPct val="100000"/>
              </a:lnSpc>
              <a:spcBef>
                <a:spcPts val="0"/>
              </a:spcBef>
              <a:spcAft>
                <a:spcPts val="0"/>
              </a:spcAft>
              <a:buClr>
                <a:srgbClr val="E6E6E6"/>
              </a:buClr>
              <a:buSzPts val="4800"/>
              <a:buFont typeface="Roboto"/>
              <a:buNone/>
            </a:pPr>
            <a:r>
              <a:rPr lang="en" sz="4800" b="1" i="0" u="none" strike="noStrike" cap="none">
                <a:solidFill>
                  <a:schemeClr val="accent1"/>
                </a:solidFill>
                <a:latin typeface="Roboto"/>
                <a:ea typeface="Roboto"/>
                <a:cs typeface="Roboto"/>
                <a:sym typeface="Roboto"/>
              </a:rPr>
              <a:t>3</a:t>
            </a:r>
            <a:endParaRPr sz="4000" b="1" i="0" u="none" strike="noStrike" cap="none">
              <a:solidFill>
                <a:schemeClr val="accen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4"/>
          <p:cNvSpPr txBox="1">
            <a:spLocks noGrp="1"/>
          </p:cNvSpPr>
          <p:nvPr>
            <p:ph type="title"/>
          </p:nvPr>
        </p:nvSpPr>
        <p:spPr>
          <a:xfrm>
            <a:off x="838200" y="914400"/>
            <a:ext cx="16798200" cy="841200"/>
          </a:xfrm>
          <a:prstGeom prst="rect">
            <a:avLst/>
          </a:prstGeom>
          <a:noFill/>
          <a:ln>
            <a:noFill/>
          </a:ln>
        </p:spPr>
        <p:txBody>
          <a:bodyPr spcFirstLastPara="1" wrap="square" lIns="0" tIns="182850" rIns="0" bIns="182850" anchor="t" anchorCtr="0">
            <a:noAutofit/>
          </a:bodyPr>
          <a:lstStyle/>
          <a:p>
            <a:pPr marL="0" lvl="0" indent="0" algn="l" rtl="0">
              <a:lnSpc>
                <a:spcPct val="80000"/>
              </a:lnSpc>
              <a:spcBef>
                <a:spcPts val="0"/>
              </a:spcBef>
              <a:spcAft>
                <a:spcPts val="0"/>
              </a:spcAft>
              <a:buSzPts val="4400"/>
              <a:buNone/>
            </a:pPr>
            <a:r>
              <a:rPr lang="en"/>
              <a:t>CLOUDERA DATA WAREHOUSE ON CLOUDERA DATA PLATFORM</a:t>
            </a:r>
            <a:endParaRPr/>
          </a:p>
        </p:txBody>
      </p:sp>
      <p:sp>
        <p:nvSpPr>
          <p:cNvPr id="1157" name="Google Shape;1157;p14"/>
          <p:cNvSpPr txBox="1">
            <a:spLocks noGrp="1"/>
          </p:cNvSpPr>
          <p:nvPr>
            <p:ph type="body" idx="1"/>
          </p:nvPr>
        </p:nvSpPr>
        <p:spPr>
          <a:xfrm>
            <a:off x="838200" y="1828800"/>
            <a:ext cx="16611600" cy="616200"/>
          </a:xfrm>
          <a:prstGeom prst="rect">
            <a:avLst/>
          </a:prstGeom>
          <a:noFill/>
          <a:ln>
            <a:noFill/>
          </a:ln>
        </p:spPr>
        <p:txBody>
          <a:bodyPr spcFirstLastPara="1" wrap="square" lIns="0" tIns="54850" rIns="0" bIns="91400" anchor="t" anchorCtr="0">
            <a:noAutofit/>
          </a:bodyPr>
          <a:lstStyle/>
          <a:p>
            <a:pPr marL="0" lvl="0" indent="0" algn="l" rtl="0">
              <a:lnSpc>
                <a:spcPct val="100000"/>
              </a:lnSpc>
              <a:spcBef>
                <a:spcPts val="0"/>
              </a:spcBef>
              <a:spcAft>
                <a:spcPts val="0"/>
              </a:spcAft>
              <a:buSzPts val="2600"/>
              <a:buNone/>
            </a:pPr>
            <a:r>
              <a:rPr lang="en"/>
              <a:t>Cloudburst - Autoscale, Suspend, Resume - Workload Isolation - Data &amp; Metadata Caching</a:t>
            </a:r>
            <a:endParaRPr/>
          </a:p>
        </p:txBody>
      </p:sp>
      <p:sp>
        <p:nvSpPr>
          <p:cNvPr id="1158" name="Google Shape;1158;p14"/>
          <p:cNvSpPr txBox="1">
            <a:spLocks noGrp="1"/>
          </p:cNvSpPr>
          <p:nvPr>
            <p:ph type="body" idx="2"/>
          </p:nvPr>
        </p:nvSpPr>
        <p:spPr>
          <a:xfrm>
            <a:off x="838200" y="2518200"/>
            <a:ext cx="8077200" cy="6541800"/>
          </a:xfrm>
          <a:prstGeom prst="rect">
            <a:avLst/>
          </a:prstGeom>
          <a:noFill/>
          <a:ln>
            <a:noFill/>
          </a:ln>
        </p:spPr>
        <p:txBody>
          <a:bodyPr spcFirstLastPara="1" wrap="square" lIns="182850" tIns="91400" rIns="182850" bIns="91400" anchor="t" anchorCtr="0">
            <a:noAutofit/>
          </a:bodyPr>
          <a:lstStyle/>
          <a:p>
            <a:pPr marL="0" lvl="0" indent="0" algn="l" rtl="0">
              <a:lnSpc>
                <a:spcPct val="100000"/>
              </a:lnSpc>
              <a:spcBef>
                <a:spcPts val="900"/>
              </a:spcBef>
              <a:spcAft>
                <a:spcPts val="0"/>
              </a:spcAft>
              <a:buSzPts val="2800"/>
              <a:buNone/>
            </a:pPr>
            <a:r>
              <a:rPr lang="en" sz="2400" b="1"/>
              <a:t>Bursting to Cloud:  Migrating a Data Warehouse Workload from On-Premise to Cloud</a:t>
            </a:r>
            <a:endParaRPr sz="2400" b="1"/>
          </a:p>
          <a:p>
            <a:pPr marL="914400" lvl="0" indent="-584200" algn="l" rtl="0">
              <a:lnSpc>
                <a:spcPct val="100000"/>
              </a:lnSpc>
              <a:spcBef>
                <a:spcPts val="900"/>
              </a:spcBef>
              <a:spcAft>
                <a:spcPts val="0"/>
              </a:spcAft>
              <a:buSzPts val="2000"/>
              <a:buChar char="●"/>
            </a:pPr>
            <a:r>
              <a:rPr lang="en" sz="2000"/>
              <a:t>Register Public Cloud (ex: AWS) with Cloudera Data Platform (CDP)</a:t>
            </a:r>
            <a:endParaRPr sz="2000"/>
          </a:p>
          <a:p>
            <a:pPr marL="914400" lvl="0" indent="-584200" algn="l" rtl="0">
              <a:lnSpc>
                <a:spcPct val="100000"/>
              </a:lnSpc>
              <a:spcBef>
                <a:spcPts val="0"/>
              </a:spcBef>
              <a:spcAft>
                <a:spcPts val="0"/>
              </a:spcAft>
              <a:buSzPts val="2000"/>
              <a:buChar char="●"/>
            </a:pPr>
            <a:r>
              <a:rPr lang="en" sz="2000"/>
              <a:t>Use WorkloadXM to identify workloads and prepare "Cloudburst"</a:t>
            </a:r>
            <a:endParaRPr sz="2000"/>
          </a:p>
          <a:p>
            <a:pPr marL="914400" lvl="0" indent="-584200" algn="l" rtl="0">
              <a:lnSpc>
                <a:spcPct val="100000"/>
              </a:lnSpc>
              <a:spcBef>
                <a:spcPts val="0"/>
              </a:spcBef>
              <a:spcAft>
                <a:spcPts val="0"/>
              </a:spcAft>
              <a:buSzPts val="2000"/>
              <a:buChar char="●"/>
            </a:pPr>
            <a:r>
              <a:rPr lang="en" sz="2000"/>
              <a:t>Copies on-premise data, metadata, security policies and data lineage to cloud (ex: AWS S3)</a:t>
            </a:r>
            <a:endParaRPr sz="2000"/>
          </a:p>
          <a:p>
            <a:pPr marL="914400" lvl="0" indent="-584200" algn="l" rtl="0">
              <a:lnSpc>
                <a:spcPct val="100000"/>
              </a:lnSpc>
              <a:spcBef>
                <a:spcPts val="0"/>
              </a:spcBef>
              <a:spcAft>
                <a:spcPts val="0"/>
              </a:spcAft>
              <a:buSzPts val="2000"/>
              <a:buChar char="●"/>
            </a:pPr>
            <a:r>
              <a:rPr lang="en" sz="2000"/>
              <a:t>Sets up compute necessary to run the workload</a:t>
            </a:r>
            <a:endParaRPr sz="2000"/>
          </a:p>
          <a:p>
            <a:pPr marL="914400" lvl="0" indent="-584200" algn="l" rtl="0">
              <a:lnSpc>
                <a:spcPct val="100000"/>
              </a:lnSpc>
              <a:spcBef>
                <a:spcPts val="0"/>
              </a:spcBef>
              <a:spcAft>
                <a:spcPts val="0"/>
              </a:spcAft>
              <a:buSzPts val="2000"/>
              <a:buChar char="●"/>
            </a:pPr>
            <a:r>
              <a:rPr lang="en" sz="2000"/>
              <a:t>estimation of 10 nodes on EC2</a:t>
            </a:r>
            <a:endParaRPr sz="2000"/>
          </a:p>
          <a:p>
            <a:pPr marL="0" lvl="0" indent="0" algn="l" rtl="0">
              <a:lnSpc>
                <a:spcPct val="100000"/>
              </a:lnSpc>
              <a:spcBef>
                <a:spcPts val="900"/>
              </a:spcBef>
              <a:spcAft>
                <a:spcPts val="0"/>
              </a:spcAft>
              <a:buSzPts val="2800"/>
              <a:buNone/>
            </a:pPr>
            <a:r>
              <a:rPr lang="en" sz="2400" b="1"/>
              <a:t>Automatic Resource Allocation: Autoscale, Auto-Suspend, Auto-Resume</a:t>
            </a:r>
            <a:endParaRPr sz="2400" b="1"/>
          </a:p>
          <a:p>
            <a:pPr marL="914400" lvl="0" indent="-584200" algn="l" rtl="0">
              <a:lnSpc>
                <a:spcPct val="100000"/>
              </a:lnSpc>
              <a:spcBef>
                <a:spcPts val="900"/>
              </a:spcBef>
              <a:spcAft>
                <a:spcPts val="0"/>
              </a:spcAft>
              <a:buSzPts val="2000"/>
              <a:buChar char="●"/>
            </a:pPr>
            <a:r>
              <a:rPr lang="en" sz="2000"/>
              <a:t>Workload XM Estimates Cluster Size (Ex: 10 node cluster to start, expandable to limit of 50 nodes in blocks of 10)</a:t>
            </a:r>
            <a:endParaRPr sz="2000"/>
          </a:p>
          <a:p>
            <a:pPr marL="914400" lvl="0" indent="-584200" algn="l" rtl="0">
              <a:lnSpc>
                <a:spcPct val="100000"/>
              </a:lnSpc>
              <a:spcBef>
                <a:spcPts val="0"/>
              </a:spcBef>
              <a:spcAft>
                <a:spcPts val="0"/>
              </a:spcAft>
              <a:buSzPts val="2000"/>
              <a:buChar char="●"/>
            </a:pPr>
            <a:r>
              <a:rPr lang="en" sz="2000"/>
              <a:t>No Idle Consumption - With no queries, wait until first query before auto-start of 10 node cluster: starts within minutes</a:t>
            </a:r>
            <a:endParaRPr sz="2000"/>
          </a:p>
          <a:p>
            <a:pPr marL="914400" lvl="0" indent="-584200" algn="l" rtl="0">
              <a:lnSpc>
                <a:spcPct val="100000"/>
              </a:lnSpc>
              <a:spcBef>
                <a:spcPts val="0"/>
              </a:spcBef>
              <a:spcAft>
                <a:spcPts val="0"/>
              </a:spcAft>
              <a:buSzPts val="2000"/>
              <a:buChar char="●"/>
            </a:pPr>
            <a:r>
              <a:rPr lang="en" sz="2000"/>
              <a:t>As demand spikes - Cluster Grows (10 to 20, 30, 40 and 50)</a:t>
            </a:r>
            <a:endParaRPr sz="2000"/>
          </a:p>
          <a:p>
            <a:pPr marL="914400" lvl="0" indent="-584200" algn="l" rtl="0">
              <a:lnSpc>
                <a:spcPct val="100000"/>
              </a:lnSpc>
              <a:spcBef>
                <a:spcPts val="0"/>
              </a:spcBef>
              <a:spcAft>
                <a:spcPts val="0"/>
              </a:spcAft>
              <a:buSzPts val="2000"/>
              <a:buChar char="●"/>
            </a:pPr>
            <a:r>
              <a:rPr lang="en" sz="2000"/>
              <a:t>As demand recedes - Cluster shrinks.  Last query, Cluster Suspends (stops charges on CDP &amp; Cloud (AWS))</a:t>
            </a:r>
            <a:endParaRPr sz="2000"/>
          </a:p>
        </p:txBody>
      </p:sp>
      <p:sp>
        <p:nvSpPr>
          <p:cNvPr id="1159" name="Google Shape;1159;p14"/>
          <p:cNvSpPr txBox="1">
            <a:spLocks noGrp="1"/>
          </p:cNvSpPr>
          <p:nvPr>
            <p:ph type="body" idx="3"/>
          </p:nvPr>
        </p:nvSpPr>
        <p:spPr>
          <a:xfrm>
            <a:off x="9366500" y="2518000"/>
            <a:ext cx="8083200" cy="6541800"/>
          </a:xfrm>
          <a:prstGeom prst="rect">
            <a:avLst/>
          </a:prstGeom>
          <a:noFill/>
          <a:ln>
            <a:noFill/>
          </a:ln>
        </p:spPr>
        <p:txBody>
          <a:bodyPr spcFirstLastPara="1" wrap="square" lIns="182850" tIns="91400" rIns="182850" bIns="91400" anchor="t" anchorCtr="0">
            <a:noAutofit/>
          </a:bodyPr>
          <a:lstStyle/>
          <a:p>
            <a:pPr marL="0" lvl="0" indent="0" algn="l" rtl="0">
              <a:lnSpc>
                <a:spcPct val="100000"/>
              </a:lnSpc>
              <a:spcBef>
                <a:spcPts val="900"/>
              </a:spcBef>
              <a:spcAft>
                <a:spcPts val="0"/>
              </a:spcAft>
              <a:buSzPts val="2900"/>
              <a:buNone/>
            </a:pPr>
            <a:r>
              <a:rPr lang="en" sz="2400" b="1"/>
              <a:t>Workload Isolation:  Different Workloads, Different Engines, No Collision or Competition for Resources</a:t>
            </a:r>
            <a:endParaRPr sz="2400" b="1"/>
          </a:p>
          <a:p>
            <a:pPr marL="914400" lvl="0" indent="-584200" algn="l" rtl="0">
              <a:lnSpc>
                <a:spcPct val="100000"/>
              </a:lnSpc>
              <a:spcBef>
                <a:spcPts val="900"/>
              </a:spcBef>
              <a:spcAft>
                <a:spcPts val="0"/>
              </a:spcAft>
              <a:buSzPts val="2000"/>
              <a:buChar char="●"/>
            </a:pPr>
            <a:r>
              <a:rPr lang="en" sz="2000"/>
              <a:t>Users Select Data from Database Catalog</a:t>
            </a:r>
            <a:endParaRPr sz="2000"/>
          </a:p>
          <a:p>
            <a:pPr marL="914400" lvl="0" indent="-584200" algn="l" rtl="0">
              <a:lnSpc>
                <a:spcPct val="100000"/>
              </a:lnSpc>
              <a:spcBef>
                <a:spcPts val="0"/>
              </a:spcBef>
              <a:spcAft>
                <a:spcPts val="0"/>
              </a:spcAft>
              <a:buSzPts val="2000"/>
              <a:buChar char="●"/>
            </a:pPr>
            <a:r>
              <a:rPr lang="en" sz="2000"/>
              <a:t>Users Create New Workload (ex: Hive Data Warehouse)</a:t>
            </a:r>
            <a:endParaRPr sz="2000"/>
          </a:p>
          <a:p>
            <a:pPr marL="1828800" lvl="1" indent="-584200" algn="l" rtl="0">
              <a:lnSpc>
                <a:spcPct val="100000"/>
              </a:lnSpc>
              <a:spcBef>
                <a:spcPts val="0"/>
              </a:spcBef>
              <a:spcAft>
                <a:spcPts val="0"/>
              </a:spcAft>
              <a:buSzPts val="2000"/>
              <a:buChar char="○"/>
            </a:pPr>
            <a:r>
              <a:rPr lang="en" sz="2000"/>
              <a:t> Also capable of auto scale, suspend, resume</a:t>
            </a:r>
            <a:endParaRPr sz="2000"/>
          </a:p>
          <a:p>
            <a:pPr marL="914400" lvl="0" indent="-584200" algn="l" rtl="0">
              <a:lnSpc>
                <a:spcPct val="100000"/>
              </a:lnSpc>
              <a:spcBef>
                <a:spcPts val="0"/>
              </a:spcBef>
              <a:spcAft>
                <a:spcPts val="0"/>
              </a:spcAft>
              <a:buSzPts val="2000"/>
              <a:buChar char="●"/>
            </a:pPr>
            <a:r>
              <a:rPr lang="en" sz="2000"/>
              <a:t>Different Users - Different Tasks (ex: Data Science with Spark, Data Engineer with Hive, BI Analyst with Impala - same AWS S3 store, multiple clusters each separately expanding/suspending as needed)</a:t>
            </a:r>
            <a:endParaRPr sz="2000"/>
          </a:p>
          <a:p>
            <a:pPr marL="0" lvl="0" indent="0" algn="l" rtl="0">
              <a:lnSpc>
                <a:spcPct val="100000"/>
              </a:lnSpc>
              <a:spcBef>
                <a:spcPts val="900"/>
              </a:spcBef>
              <a:spcAft>
                <a:spcPts val="0"/>
              </a:spcAft>
              <a:buSzPts val="2900"/>
              <a:buNone/>
            </a:pPr>
            <a:r>
              <a:rPr lang="en" sz="2400" b="1"/>
              <a:t>Data &amp; Metadata Caching:  Optimize Performance, Reduce Costs: Cache Data, Metadata, &amp; Result Set</a:t>
            </a:r>
            <a:endParaRPr sz="2400" b="1"/>
          </a:p>
          <a:p>
            <a:pPr marL="914400" lvl="0" indent="-584200" algn="l" rtl="0">
              <a:lnSpc>
                <a:spcPct val="100000"/>
              </a:lnSpc>
              <a:spcBef>
                <a:spcPts val="900"/>
              </a:spcBef>
              <a:spcAft>
                <a:spcPts val="0"/>
              </a:spcAft>
              <a:buSzPts val="2000"/>
              <a:buChar char="●"/>
            </a:pPr>
            <a:r>
              <a:rPr lang="en" sz="2000"/>
              <a:t>Using Data Analytic Studio (DAS) - Monitor Query results.  First time execution takes longest (ex: 2-3 minutes)</a:t>
            </a:r>
            <a:endParaRPr sz="2000"/>
          </a:p>
          <a:p>
            <a:pPr marL="914400" lvl="0" indent="-584200" algn="l" rtl="0">
              <a:lnSpc>
                <a:spcPct val="100000"/>
              </a:lnSpc>
              <a:spcBef>
                <a:spcPts val="0"/>
              </a:spcBef>
              <a:spcAft>
                <a:spcPts val="0"/>
              </a:spcAft>
              <a:buSzPts val="2000"/>
              <a:buChar char="●"/>
            </a:pPr>
            <a:r>
              <a:rPr lang="en" sz="2000"/>
              <a:t>Same query, second run significantly faster (Ex: 15 seconds)</a:t>
            </a:r>
            <a:endParaRPr sz="2000"/>
          </a:p>
          <a:p>
            <a:pPr marL="914400" lvl="0" indent="-584200" algn="l" rtl="0">
              <a:lnSpc>
                <a:spcPct val="100000"/>
              </a:lnSpc>
              <a:spcBef>
                <a:spcPts val="0"/>
              </a:spcBef>
              <a:spcAft>
                <a:spcPts val="0"/>
              </a:spcAft>
              <a:buSzPts val="2000"/>
              <a:buChar char="●"/>
            </a:pPr>
            <a:r>
              <a:rPr lang="en" sz="2000"/>
              <a:t>Similar query - different aggregate, runs faster.  Runs even with a  suspended cluster, as result set is cached (zero cost query result)</a:t>
            </a:r>
            <a:endParaRPr sz="2000"/>
          </a:p>
          <a:p>
            <a:pPr marL="914400" lvl="0" indent="-584200" algn="l" rtl="0">
              <a:lnSpc>
                <a:spcPct val="100000"/>
              </a:lnSpc>
              <a:spcBef>
                <a:spcPts val="0"/>
              </a:spcBef>
              <a:spcAft>
                <a:spcPts val="0"/>
              </a:spcAft>
              <a:buSzPts val="2000"/>
              <a:buChar char="●"/>
            </a:pPr>
            <a:r>
              <a:rPr lang="en" sz="2000"/>
              <a:t>Different Arguments, Same Data - runs faster using cached data, cached metadata, and cached result set together</a:t>
            </a:r>
            <a:endParaRPr sz="2000"/>
          </a:p>
          <a:p>
            <a:pPr marL="0" lvl="0" indent="0" algn="l" rtl="0">
              <a:lnSpc>
                <a:spcPct val="100000"/>
              </a:lnSpc>
              <a:spcBef>
                <a:spcPts val="900"/>
              </a:spcBef>
              <a:spcAft>
                <a:spcPts val="0"/>
              </a:spcAft>
              <a:buSzPts val="29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5"/>
          <p:cNvSpPr txBox="1">
            <a:spLocks noGrp="1"/>
          </p:cNvSpPr>
          <p:nvPr>
            <p:ph type="title"/>
          </p:nvPr>
        </p:nvSpPr>
        <p:spPr>
          <a:xfrm>
            <a:off x="1204622" y="4705706"/>
            <a:ext cx="15981600" cy="3041100"/>
          </a:xfrm>
          <a:prstGeom prst="rect">
            <a:avLst/>
          </a:prstGeom>
          <a:noFill/>
          <a:ln>
            <a:noFill/>
          </a:ln>
        </p:spPr>
        <p:txBody>
          <a:bodyPr spcFirstLastPara="1" wrap="square" lIns="0" tIns="91400" rIns="182850" bIns="91400" anchor="t" anchorCtr="0">
            <a:noAutofit/>
          </a:bodyPr>
          <a:lstStyle/>
          <a:p>
            <a:pPr marL="0" lvl="0" indent="0" algn="l" rtl="0">
              <a:lnSpc>
                <a:spcPct val="80000"/>
              </a:lnSpc>
              <a:spcBef>
                <a:spcPts val="0"/>
              </a:spcBef>
              <a:spcAft>
                <a:spcPts val="0"/>
              </a:spcAft>
              <a:buSzPts val="7600"/>
              <a:buNone/>
            </a:pPr>
            <a:r>
              <a:rPr lang="en"/>
              <a:t>Getting Started &amp; Hands-on</a:t>
            </a:r>
            <a:endParaRPr/>
          </a:p>
          <a:p>
            <a:pPr marL="0" lvl="0" indent="0" algn="l" rtl="0">
              <a:lnSpc>
                <a:spcPct val="80000"/>
              </a:lnSpc>
              <a:spcBef>
                <a:spcPts val="0"/>
              </a:spcBef>
              <a:spcAft>
                <a:spcPts val="0"/>
              </a:spcAft>
              <a:buSzPts val="7600"/>
              <a:buNone/>
            </a:pPr>
            <a:r>
              <a:rPr lang="en" sz="3000">
                <a:solidFill>
                  <a:schemeClr val="accent6"/>
                </a:solidFill>
              </a:rPr>
              <a:t>CDW product overview and lab</a:t>
            </a:r>
            <a:endParaRPr sz="3000">
              <a:solidFill>
                <a:schemeClr val="accent6"/>
              </a:solidFill>
            </a:endParaRPr>
          </a:p>
        </p:txBody>
      </p:sp>
      <p:sp>
        <p:nvSpPr>
          <p:cNvPr id="1165" name="Google Shape;1165;p15"/>
          <p:cNvSpPr txBox="1"/>
          <p:nvPr/>
        </p:nvSpPr>
        <p:spPr>
          <a:xfrm>
            <a:off x="866274" y="6759250"/>
            <a:ext cx="15438300" cy="2293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3200" u="sng">
                <a:solidFill>
                  <a:schemeClr val="hlink"/>
                </a:solidFill>
                <a:hlinkClick r:id="rId3"/>
              </a:rPr>
              <a:t>https://github.com/pwate/cdptestdrive/blob/main/CDP_Workshop_CDW.pdf</a:t>
            </a:r>
            <a:endParaRPr sz="3200"/>
          </a:p>
          <a:p>
            <a:pPr marL="0" marR="0" lvl="0" indent="0" algn="l" rtl="0">
              <a:lnSpc>
                <a:spcPct val="100000"/>
              </a:lnSpc>
              <a:spcBef>
                <a:spcPts val="0"/>
              </a:spcBef>
              <a:spcAft>
                <a:spcPts val="0"/>
              </a:spcAft>
              <a:buClr>
                <a:srgbClr val="000000"/>
              </a:buClr>
              <a:buSzPts val="3500"/>
              <a:buFont typeface="Arial"/>
              <a:buNone/>
            </a:pPr>
            <a:endParaRPr sz="3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3500" u="sng">
                <a:solidFill>
                  <a:schemeClr val="hlink"/>
                </a:solidFill>
                <a:hlinkClick r:id="rId4"/>
              </a:rPr>
              <a:t>https://github.com/pwate/cdptestdrive</a:t>
            </a:r>
            <a:endParaRPr sz="3500"/>
          </a:p>
          <a:p>
            <a:pPr marL="0" marR="0" lvl="0" indent="0" algn="l" rtl="0">
              <a:lnSpc>
                <a:spcPct val="100000"/>
              </a:lnSpc>
              <a:spcBef>
                <a:spcPts val="0"/>
              </a:spcBef>
              <a:spcAft>
                <a:spcPts val="0"/>
              </a:spcAft>
              <a:buNone/>
            </a:pPr>
            <a:endParaRPr sz="3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6"/>
          <p:cNvSpPr txBox="1">
            <a:spLocks noGrp="1"/>
          </p:cNvSpPr>
          <p:nvPr>
            <p:ph type="title"/>
          </p:nvPr>
        </p:nvSpPr>
        <p:spPr>
          <a:xfrm>
            <a:off x="1204622" y="4705706"/>
            <a:ext cx="15981600" cy="3041100"/>
          </a:xfrm>
          <a:prstGeom prst="rect">
            <a:avLst/>
          </a:prstGeom>
          <a:noFill/>
          <a:ln>
            <a:noFill/>
          </a:ln>
        </p:spPr>
        <p:txBody>
          <a:bodyPr spcFirstLastPara="1" wrap="square" lIns="0" tIns="91400" rIns="182850" bIns="91400" anchor="t" anchorCtr="0">
            <a:noAutofit/>
          </a:bodyPr>
          <a:lstStyle/>
          <a:p>
            <a:pPr marL="0" lvl="0" indent="0" algn="l" rtl="0">
              <a:lnSpc>
                <a:spcPct val="80000"/>
              </a:lnSpc>
              <a:spcBef>
                <a:spcPts val="0"/>
              </a:spcBef>
              <a:spcAft>
                <a:spcPts val="0"/>
              </a:spcAft>
              <a:buSzPts val="7600"/>
              <a:buNone/>
            </a:pPr>
            <a:r>
              <a:rPr lang="en"/>
              <a:t>Cloudera Machine Learning</a:t>
            </a:r>
            <a:endParaRPr/>
          </a:p>
          <a:p>
            <a:pPr marL="0" lvl="0" indent="0" algn="l" rtl="0">
              <a:lnSpc>
                <a:spcPct val="80000"/>
              </a:lnSpc>
              <a:spcBef>
                <a:spcPts val="0"/>
              </a:spcBef>
              <a:spcAft>
                <a:spcPts val="0"/>
              </a:spcAft>
              <a:buSzPts val="7600"/>
              <a:buNone/>
            </a:pPr>
            <a:r>
              <a:rPr lang="en"/>
              <a:t>(CML)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175"/>
        <p:cNvGrpSpPr/>
        <p:nvPr/>
      </p:nvGrpSpPr>
      <p:grpSpPr>
        <a:xfrm>
          <a:off x="0" y="0"/>
          <a:ext cx="0" cy="0"/>
          <a:chOff x="0" y="0"/>
          <a:chExt cx="0" cy="0"/>
        </a:xfrm>
      </p:grpSpPr>
      <p:sp>
        <p:nvSpPr>
          <p:cNvPr id="1176" name="Google Shape;1176;p17"/>
          <p:cNvSpPr txBox="1">
            <a:spLocks noGrp="1"/>
          </p:cNvSpPr>
          <p:nvPr>
            <p:ph type="title"/>
          </p:nvPr>
        </p:nvSpPr>
        <p:spPr>
          <a:xfrm>
            <a:off x="1002992" y="876300"/>
            <a:ext cx="22143000" cy="1121400"/>
          </a:xfrm>
          <a:prstGeom prst="rect">
            <a:avLst/>
          </a:prstGeom>
          <a:noFill/>
          <a:ln>
            <a:noFill/>
          </a:ln>
        </p:spPr>
        <p:txBody>
          <a:bodyPr spcFirstLastPara="1" wrap="square" lIns="0" tIns="68550" rIns="137150" bIns="68550" anchor="b" anchorCtr="0">
            <a:noAutofit/>
          </a:bodyPr>
          <a:lstStyle/>
          <a:p>
            <a:pPr marL="0" marR="0" lvl="0" indent="0" algn="l" rtl="0">
              <a:lnSpc>
                <a:spcPct val="80000"/>
              </a:lnSpc>
              <a:spcBef>
                <a:spcPts val="0"/>
              </a:spcBef>
              <a:spcAft>
                <a:spcPts val="0"/>
              </a:spcAft>
              <a:buClr>
                <a:schemeClr val="lt1"/>
              </a:buClr>
              <a:buSzPts val="4600"/>
              <a:buFont typeface="Lato"/>
              <a:buNone/>
            </a:pPr>
            <a:r>
              <a:rPr lang="en">
                <a:solidFill>
                  <a:schemeClr val="dk2"/>
                </a:solidFill>
              </a:rPr>
              <a:t>OUR GOAL: SCALABLE ENTERPRISE MACHINE LEARNING</a:t>
            </a:r>
            <a:endParaRPr>
              <a:solidFill>
                <a:schemeClr val="dk2"/>
              </a:solidFill>
            </a:endParaRPr>
          </a:p>
        </p:txBody>
      </p:sp>
      <p:sp>
        <p:nvSpPr>
          <p:cNvPr id="1177" name="Google Shape;1177;p17"/>
          <p:cNvSpPr txBox="1">
            <a:spLocks noGrp="1"/>
          </p:cNvSpPr>
          <p:nvPr>
            <p:ph type="body" idx="1"/>
          </p:nvPr>
        </p:nvSpPr>
        <p:spPr>
          <a:xfrm>
            <a:off x="1002992" y="1981200"/>
            <a:ext cx="22143000" cy="821400"/>
          </a:xfrm>
          <a:prstGeom prst="rect">
            <a:avLst/>
          </a:prstGeom>
          <a:noFill/>
          <a:ln>
            <a:noFill/>
          </a:ln>
        </p:spPr>
        <p:txBody>
          <a:bodyPr spcFirstLastPara="1" wrap="square" lIns="0" tIns="34300" rIns="137150" bIns="68550" anchor="t" anchorCtr="0">
            <a:noAutofit/>
          </a:bodyPr>
          <a:lstStyle/>
          <a:p>
            <a:pPr marL="0" marR="0" lvl="0" indent="0" algn="l" rtl="0">
              <a:lnSpc>
                <a:spcPct val="100000"/>
              </a:lnSpc>
              <a:spcBef>
                <a:spcPts val="0"/>
              </a:spcBef>
              <a:spcAft>
                <a:spcPts val="0"/>
              </a:spcAft>
              <a:buClr>
                <a:schemeClr val="dk1"/>
              </a:buClr>
              <a:buSzPts val="2600"/>
              <a:buFont typeface="Arial"/>
              <a:buNone/>
            </a:pPr>
            <a:r>
              <a:rPr lang="en"/>
              <a:t>Moving from exploration to production at factory scale</a:t>
            </a:r>
            <a:endParaRPr/>
          </a:p>
          <a:p>
            <a:pPr marL="0" marR="0" lvl="0" indent="0" algn="l" rtl="0">
              <a:lnSpc>
                <a:spcPct val="100000"/>
              </a:lnSpc>
              <a:spcBef>
                <a:spcPts val="0"/>
              </a:spcBef>
              <a:spcAft>
                <a:spcPts val="0"/>
              </a:spcAft>
              <a:buClr>
                <a:schemeClr val="dk1"/>
              </a:buClr>
              <a:buSzPts val="2600"/>
              <a:buFont typeface="Arial"/>
              <a:buNone/>
            </a:pPr>
            <a:endParaRPr b="0" i="0" u="none" strike="noStrike" cap="none">
              <a:latin typeface="Roboto"/>
              <a:ea typeface="Roboto"/>
              <a:cs typeface="Roboto"/>
              <a:sym typeface="Roboto"/>
            </a:endParaRPr>
          </a:p>
          <a:p>
            <a:pPr marL="0" marR="0" lvl="0" indent="0" algn="l" rtl="0">
              <a:lnSpc>
                <a:spcPct val="100000"/>
              </a:lnSpc>
              <a:spcBef>
                <a:spcPts val="0"/>
              </a:spcBef>
              <a:spcAft>
                <a:spcPts val="0"/>
              </a:spcAft>
              <a:buClr>
                <a:schemeClr val="dk1"/>
              </a:buClr>
              <a:buSzPts val="2600"/>
              <a:buFont typeface="Arial"/>
              <a:buNone/>
            </a:pPr>
            <a:endParaRPr b="0" i="0" u="none" strike="noStrike" cap="none">
              <a:latin typeface="Roboto"/>
              <a:ea typeface="Roboto"/>
              <a:cs typeface="Roboto"/>
              <a:sym typeface="Roboto"/>
            </a:endParaRPr>
          </a:p>
        </p:txBody>
      </p:sp>
      <p:pic>
        <p:nvPicPr>
          <p:cNvPr id="1178" name="Google Shape;1178;p17"/>
          <p:cNvPicPr preferRelativeResize="0"/>
          <p:nvPr/>
        </p:nvPicPr>
        <p:blipFill rotWithShape="1">
          <a:blip r:embed="rId3">
            <a:alphaModFix/>
          </a:blip>
          <a:srcRect/>
          <a:stretch/>
        </p:blipFill>
        <p:spPr>
          <a:xfrm>
            <a:off x="1069000" y="3404150"/>
            <a:ext cx="4919534" cy="2996696"/>
          </a:xfrm>
          <a:prstGeom prst="rect">
            <a:avLst/>
          </a:prstGeom>
          <a:noFill/>
          <a:ln>
            <a:noFill/>
          </a:ln>
        </p:spPr>
      </p:pic>
      <p:pic>
        <p:nvPicPr>
          <p:cNvPr id="1179" name="Google Shape;1179;p17"/>
          <p:cNvPicPr preferRelativeResize="0"/>
          <p:nvPr/>
        </p:nvPicPr>
        <p:blipFill rotWithShape="1">
          <a:blip r:embed="rId4">
            <a:alphaModFix/>
          </a:blip>
          <a:srcRect/>
          <a:stretch/>
        </p:blipFill>
        <p:spPr>
          <a:xfrm>
            <a:off x="6676250" y="3491102"/>
            <a:ext cx="5100554" cy="3107698"/>
          </a:xfrm>
          <a:prstGeom prst="rect">
            <a:avLst/>
          </a:prstGeom>
          <a:noFill/>
          <a:ln>
            <a:noFill/>
          </a:ln>
        </p:spPr>
      </p:pic>
      <p:sp>
        <p:nvSpPr>
          <p:cNvPr id="1180" name="Google Shape;1180;p17"/>
          <p:cNvSpPr txBox="1"/>
          <p:nvPr/>
        </p:nvSpPr>
        <p:spPr>
          <a:xfrm>
            <a:off x="1068988" y="6997176"/>
            <a:ext cx="4754400" cy="461400"/>
          </a:xfrm>
          <a:prstGeom prst="rect">
            <a:avLst/>
          </a:prstGeom>
          <a:noFill/>
          <a:ln>
            <a:noFill/>
          </a:ln>
        </p:spPr>
        <p:txBody>
          <a:bodyPr spcFirstLastPara="1" wrap="square" lIns="0" tIns="68550" rIns="137150" bIns="68550" anchor="t" anchorCtr="0">
            <a:noAutofit/>
          </a:bodyPr>
          <a:lstStyle/>
          <a:p>
            <a:pPr marL="0" marR="0" lvl="0" indent="0" algn="ctr" rtl="0">
              <a:lnSpc>
                <a:spcPct val="100000"/>
              </a:lnSpc>
              <a:spcBef>
                <a:spcPts val="0"/>
              </a:spcBef>
              <a:spcAft>
                <a:spcPts val="0"/>
              </a:spcAft>
              <a:buClr>
                <a:srgbClr val="E6E6E6"/>
              </a:buClr>
              <a:buSzPts val="2200"/>
              <a:buFont typeface="Roboto"/>
              <a:buNone/>
            </a:pPr>
            <a:r>
              <a:rPr lang="en" sz="2400" b="0" i="0" u="none" strike="noStrike" cap="none">
                <a:solidFill>
                  <a:srgbClr val="828282"/>
                </a:solidFill>
                <a:latin typeface="Roboto"/>
                <a:ea typeface="Roboto"/>
                <a:cs typeface="Roboto"/>
                <a:sym typeface="Roboto"/>
              </a:rPr>
              <a:t>FROM THE LAB…</a:t>
            </a:r>
            <a:endParaRPr sz="2400" b="0" i="0" u="none" strike="noStrike" cap="none">
              <a:solidFill>
                <a:srgbClr val="828282"/>
              </a:solidFill>
              <a:latin typeface="Arial"/>
              <a:ea typeface="Arial"/>
              <a:cs typeface="Arial"/>
              <a:sym typeface="Arial"/>
            </a:endParaRPr>
          </a:p>
        </p:txBody>
      </p:sp>
      <p:sp>
        <p:nvSpPr>
          <p:cNvPr id="1181" name="Google Shape;1181;p17"/>
          <p:cNvSpPr txBox="1"/>
          <p:nvPr/>
        </p:nvSpPr>
        <p:spPr>
          <a:xfrm>
            <a:off x="6850610" y="6997176"/>
            <a:ext cx="4754400" cy="461400"/>
          </a:xfrm>
          <a:prstGeom prst="rect">
            <a:avLst/>
          </a:prstGeom>
          <a:noFill/>
          <a:ln>
            <a:noFill/>
          </a:ln>
        </p:spPr>
        <p:txBody>
          <a:bodyPr spcFirstLastPara="1" wrap="square" lIns="0" tIns="68550" rIns="137150" bIns="68550" anchor="t" anchorCtr="0">
            <a:noAutofit/>
          </a:bodyPr>
          <a:lstStyle/>
          <a:p>
            <a:pPr marL="0" marR="0" lvl="0" indent="0" algn="ctr" rtl="0">
              <a:lnSpc>
                <a:spcPct val="100000"/>
              </a:lnSpc>
              <a:spcBef>
                <a:spcPts val="0"/>
              </a:spcBef>
              <a:spcAft>
                <a:spcPts val="0"/>
              </a:spcAft>
              <a:buClr>
                <a:srgbClr val="E6E6E6"/>
              </a:buClr>
              <a:buSzPts val="2200"/>
              <a:buFont typeface="Roboto"/>
              <a:buNone/>
            </a:pPr>
            <a:r>
              <a:rPr lang="en" sz="2400" b="0" i="0" u="none" strike="noStrike" cap="none">
                <a:solidFill>
                  <a:srgbClr val="828282"/>
                </a:solidFill>
                <a:latin typeface="Roboto"/>
                <a:ea typeface="Roboto"/>
                <a:cs typeface="Roboto"/>
                <a:sym typeface="Roboto"/>
              </a:rPr>
              <a:t>TO THE FACTORY...</a:t>
            </a:r>
            <a:endParaRPr sz="2400" b="0" i="0" u="none" strike="noStrike" cap="none">
              <a:solidFill>
                <a:srgbClr val="828282"/>
              </a:solidFill>
              <a:latin typeface="Arial"/>
              <a:ea typeface="Arial"/>
              <a:cs typeface="Arial"/>
              <a:sym typeface="Arial"/>
            </a:endParaRPr>
          </a:p>
        </p:txBody>
      </p:sp>
      <p:sp>
        <p:nvSpPr>
          <p:cNvPr id="1182" name="Google Shape;1182;p17"/>
          <p:cNvSpPr txBox="1"/>
          <p:nvPr/>
        </p:nvSpPr>
        <p:spPr>
          <a:xfrm>
            <a:off x="12464585" y="6997176"/>
            <a:ext cx="4754400" cy="461400"/>
          </a:xfrm>
          <a:prstGeom prst="rect">
            <a:avLst/>
          </a:prstGeom>
          <a:noFill/>
          <a:ln>
            <a:noFill/>
          </a:ln>
        </p:spPr>
        <p:txBody>
          <a:bodyPr spcFirstLastPara="1" wrap="square" lIns="0" tIns="68550" rIns="137150" bIns="68550" anchor="t" anchorCtr="0">
            <a:noAutofit/>
          </a:bodyPr>
          <a:lstStyle/>
          <a:p>
            <a:pPr marL="0" marR="0" lvl="0" indent="0" algn="ctr" rtl="0">
              <a:lnSpc>
                <a:spcPct val="100000"/>
              </a:lnSpc>
              <a:spcBef>
                <a:spcPts val="0"/>
              </a:spcBef>
              <a:spcAft>
                <a:spcPts val="0"/>
              </a:spcAft>
              <a:buClr>
                <a:srgbClr val="E6E6E6"/>
              </a:buClr>
              <a:buSzPts val="2200"/>
              <a:buFont typeface="Roboto"/>
              <a:buNone/>
            </a:pPr>
            <a:r>
              <a:rPr lang="en" sz="2400" b="0" i="0" u="none" strike="noStrike" cap="none">
                <a:solidFill>
                  <a:srgbClr val="828282"/>
                </a:solidFill>
                <a:latin typeface="Roboto"/>
                <a:ea typeface="Roboto"/>
                <a:cs typeface="Roboto"/>
                <a:sym typeface="Roboto"/>
              </a:rPr>
              <a:t>TO THE EXPERIENCE</a:t>
            </a:r>
            <a:endParaRPr sz="2400" b="0" i="0" u="none" strike="noStrike" cap="none">
              <a:solidFill>
                <a:srgbClr val="828282"/>
              </a:solidFill>
              <a:latin typeface="Arial"/>
              <a:ea typeface="Arial"/>
              <a:cs typeface="Arial"/>
              <a:sym typeface="Arial"/>
            </a:endParaRPr>
          </a:p>
        </p:txBody>
      </p:sp>
      <p:pic>
        <p:nvPicPr>
          <p:cNvPr id="1183" name="Google Shape;1183;p17"/>
          <p:cNvPicPr preferRelativeResize="0"/>
          <p:nvPr/>
        </p:nvPicPr>
        <p:blipFill rotWithShape="1">
          <a:blip r:embed="rId5">
            <a:alphaModFix/>
          </a:blip>
          <a:srcRect/>
          <a:stretch/>
        </p:blipFill>
        <p:spPr>
          <a:xfrm>
            <a:off x="12464600" y="3460137"/>
            <a:ext cx="4752030" cy="31695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187"/>
        <p:cNvGrpSpPr/>
        <p:nvPr/>
      </p:nvGrpSpPr>
      <p:grpSpPr>
        <a:xfrm>
          <a:off x="0" y="0"/>
          <a:ext cx="0" cy="0"/>
          <a:chOff x="0" y="0"/>
          <a:chExt cx="0" cy="0"/>
        </a:xfrm>
      </p:grpSpPr>
      <p:sp>
        <p:nvSpPr>
          <p:cNvPr id="1188" name="Google Shape;1188;p18"/>
          <p:cNvSpPr/>
          <p:nvPr/>
        </p:nvSpPr>
        <p:spPr>
          <a:xfrm>
            <a:off x="5303520" y="5852160"/>
            <a:ext cx="1462800" cy="36600"/>
          </a:xfrm>
          <a:prstGeom prst="rect">
            <a:avLst/>
          </a:prstGeom>
          <a:solidFill>
            <a:srgbClr val="66B9FF"/>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66B9FF"/>
              </a:solidFill>
              <a:latin typeface="Roboto"/>
              <a:ea typeface="Roboto"/>
              <a:cs typeface="Roboto"/>
              <a:sym typeface="Roboto"/>
            </a:endParaRPr>
          </a:p>
        </p:txBody>
      </p:sp>
      <p:sp>
        <p:nvSpPr>
          <p:cNvPr id="1189" name="Google Shape;1189;p18"/>
          <p:cNvSpPr/>
          <p:nvPr/>
        </p:nvSpPr>
        <p:spPr>
          <a:xfrm>
            <a:off x="5303502" y="6464950"/>
            <a:ext cx="6302400" cy="61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a:solidFill>
                  <a:schemeClr val="accent1"/>
                </a:solidFill>
                <a:latin typeface="Lato"/>
                <a:ea typeface="Lato"/>
                <a:cs typeface="Lato"/>
                <a:sym typeface="Lato"/>
              </a:rPr>
              <a:t>Making it to production</a:t>
            </a:r>
            <a:endParaRPr sz="2800" b="0" i="0" u="none" strike="noStrike" cap="none">
              <a:solidFill>
                <a:schemeClr val="accent1"/>
              </a:solidFill>
              <a:latin typeface="Arial"/>
              <a:ea typeface="Arial"/>
              <a:cs typeface="Arial"/>
              <a:sym typeface="Arial"/>
            </a:endParaRPr>
          </a:p>
        </p:txBody>
      </p:sp>
      <p:sp>
        <p:nvSpPr>
          <p:cNvPr id="1190" name="Google Shape;1190;p18"/>
          <p:cNvSpPr txBox="1"/>
          <p:nvPr/>
        </p:nvSpPr>
        <p:spPr>
          <a:xfrm>
            <a:off x="5303500" y="7083450"/>
            <a:ext cx="9855600" cy="2262000"/>
          </a:xfrm>
          <a:prstGeom prst="rect">
            <a:avLst/>
          </a:prstGeom>
          <a:noFill/>
          <a:ln>
            <a:noFill/>
          </a:ln>
        </p:spPr>
        <p:txBody>
          <a:bodyPr spcFirstLastPara="1" wrap="square" lIns="0" tIns="91400" rIns="182850" bIns="91400" anchor="t" anchorCtr="0">
            <a:noAutofit/>
          </a:bodyPr>
          <a:lstStyle/>
          <a:p>
            <a:pPr marL="0" marR="0" lvl="0" indent="0" algn="l" rtl="0">
              <a:lnSpc>
                <a:spcPct val="100000"/>
              </a:lnSpc>
              <a:spcBef>
                <a:spcPts val="0"/>
              </a:spcBef>
              <a:spcAft>
                <a:spcPts val="0"/>
              </a:spcAft>
              <a:buClr>
                <a:srgbClr val="E6E6E6"/>
              </a:buClr>
              <a:buSzPts val="1900"/>
              <a:buFont typeface="Arial"/>
              <a:buNone/>
            </a:pPr>
            <a:r>
              <a:rPr lang="en" sz="2400" b="0" i="0" u="none" strike="noStrike" cap="none">
                <a:solidFill>
                  <a:schemeClr val="dk1"/>
                </a:solidFill>
                <a:latin typeface="Roboto"/>
                <a:ea typeface="Roboto"/>
                <a:cs typeface="Roboto"/>
                <a:sym typeface="Roboto"/>
              </a:rPr>
              <a:t>Currently only 35% of organizations indicate that analytical models are fully deployed in production and are often challenged in the “last mile” of the complex and iterative ML workflow</a:t>
            </a:r>
            <a:endParaRPr sz="24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E6E6E6"/>
              </a:buClr>
              <a:buSzPts val="1900"/>
              <a:buFont typeface="Arial"/>
              <a:buNone/>
            </a:pPr>
            <a:endParaRPr sz="24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E6E6E6"/>
              </a:buClr>
              <a:buSzPts val="1900"/>
              <a:buFont typeface="Arial"/>
              <a:buNone/>
            </a:pPr>
            <a:r>
              <a:rPr lang="en" sz="2000" b="0" i="1" u="none" strike="noStrike" cap="none">
                <a:solidFill>
                  <a:schemeClr val="dk1"/>
                </a:solidFill>
                <a:latin typeface="Roboto"/>
                <a:ea typeface="Roboto"/>
                <a:cs typeface="Roboto"/>
                <a:sym typeface="Roboto"/>
              </a:rPr>
              <a:t>* IDC’s Advanced and Predictive Analytics survey and interviews, n = 400, 2017 – 2019</a:t>
            </a:r>
            <a:endParaRPr sz="2000" b="0" i="1"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E6E6E6"/>
              </a:buClr>
              <a:buSzPts val="1900"/>
              <a:buFont typeface="Arial"/>
              <a:buNone/>
            </a:pPr>
            <a:endParaRPr sz="2000" b="0" i="1" u="none" strike="noStrike" cap="none">
              <a:solidFill>
                <a:schemeClr val="dk1"/>
              </a:solidFill>
              <a:latin typeface="Roboto"/>
              <a:ea typeface="Roboto"/>
              <a:cs typeface="Roboto"/>
              <a:sym typeface="Roboto"/>
            </a:endParaRPr>
          </a:p>
        </p:txBody>
      </p:sp>
      <p:sp>
        <p:nvSpPr>
          <p:cNvPr id="1191" name="Google Shape;1191;p18"/>
          <p:cNvSpPr/>
          <p:nvPr/>
        </p:nvSpPr>
        <p:spPr>
          <a:xfrm>
            <a:off x="5303500" y="1616200"/>
            <a:ext cx="9313907" cy="3757413"/>
          </a:xfrm>
          <a:prstGeom prst="rect">
            <a:avLst/>
          </a:prstGeom>
        </p:spPr>
        <p:txBody>
          <a:bodyPr>
            <a:prstTxWarp prst="textPlain">
              <a:avLst/>
            </a:prstTxWarp>
          </a:bodyPr>
          <a:lstStyle/>
          <a:p>
            <a:pPr lvl="0" algn="ctr"/>
            <a:r>
              <a:rPr b="1" i="0">
                <a:ln w="28575" cap="flat" cmpd="sng">
                  <a:solidFill>
                    <a:schemeClr val="accent1"/>
                  </a:solidFill>
                  <a:prstDash val="solid"/>
                  <a:round/>
                  <a:headEnd type="none" w="sm" len="sm"/>
                  <a:tailEnd type="none" w="sm" len="sm"/>
                </a:ln>
                <a:noFill/>
                <a:latin typeface="Roboto"/>
              </a:rPr>
              <a:t>35%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195"/>
        <p:cNvGrpSpPr/>
        <p:nvPr/>
      </p:nvGrpSpPr>
      <p:grpSpPr>
        <a:xfrm>
          <a:off x="0" y="0"/>
          <a:ext cx="0" cy="0"/>
          <a:chOff x="0" y="0"/>
          <a:chExt cx="0" cy="0"/>
        </a:xfrm>
      </p:grpSpPr>
      <p:sp>
        <p:nvSpPr>
          <p:cNvPr id="1196" name="Google Shape;1196;p19"/>
          <p:cNvSpPr txBox="1">
            <a:spLocks noGrp="1"/>
          </p:cNvSpPr>
          <p:nvPr>
            <p:ph type="sldNum" idx="12"/>
          </p:nvPr>
        </p:nvSpPr>
        <p:spPr>
          <a:xfrm>
            <a:off x="17211038" y="9682658"/>
            <a:ext cx="253800" cy="2538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A5A5A5"/>
              </a:buClr>
              <a:buSzPts val="1200"/>
              <a:buFont typeface="Roboto"/>
              <a:buNone/>
            </a:pPr>
            <a:fld id="{00000000-1234-1234-1234-123412341234}" type="slidenum">
              <a:rPr lang="en" sz="1200">
                <a:solidFill>
                  <a:srgbClr val="A5A5A5"/>
                </a:solidFill>
                <a:latin typeface="Roboto"/>
                <a:ea typeface="Roboto"/>
                <a:cs typeface="Roboto"/>
                <a:sym typeface="Roboto"/>
              </a:rPr>
              <a:t>19</a:t>
            </a:fld>
            <a:endParaRPr/>
          </a:p>
        </p:txBody>
      </p:sp>
      <p:sp>
        <p:nvSpPr>
          <p:cNvPr id="1197" name="Google Shape;1197;p19"/>
          <p:cNvSpPr txBox="1">
            <a:spLocks noGrp="1"/>
          </p:cNvSpPr>
          <p:nvPr>
            <p:ph type="title"/>
          </p:nvPr>
        </p:nvSpPr>
        <p:spPr>
          <a:xfrm>
            <a:off x="838200" y="1066800"/>
            <a:ext cx="16611600" cy="8352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305868"/>
              </a:buClr>
              <a:buSzPts val="4400"/>
              <a:buFont typeface="Lato"/>
              <a:buNone/>
            </a:pPr>
            <a:r>
              <a:rPr lang="en" sz="4400">
                <a:solidFill>
                  <a:srgbClr val="305868"/>
                </a:solidFill>
                <a:latin typeface="Lato"/>
                <a:ea typeface="Lato"/>
                <a:cs typeface="Lato"/>
                <a:sym typeface="Lato"/>
              </a:rPr>
              <a:t>M</a:t>
            </a:r>
            <a:r>
              <a:rPr lang="en"/>
              <a:t>ACHINE LEARNING IN PRODUCTION</a:t>
            </a:r>
            <a:endParaRPr/>
          </a:p>
          <a:p>
            <a:pPr marL="0" lvl="0" indent="0" algn="l" rtl="0">
              <a:lnSpc>
                <a:spcPct val="80000"/>
              </a:lnSpc>
              <a:spcBef>
                <a:spcPts val="0"/>
              </a:spcBef>
              <a:spcAft>
                <a:spcPts val="0"/>
              </a:spcAft>
              <a:buClr>
                <a:srgbClr val="305868"/>
              </a:buClr>
              <a:buSzPts val="4400"/>
              <a:buFont typeface="Lato"/>
              <a:buNone/>
            </a:pPr>
            <a:endParaRPr/>
          </a:p>
        </p:txBody>
      </p:sp>
      <p:sp>
        <p:nvSpPr>
          <p:cNvPr id="1198" name="Google Shape;1198;p19"/>
          <p:cNvSpPr/>
          <p:nvPr/>
        </p:nvSpPr>
        <p:spPr>
          <a:xfrm>
            <a:off x="9335450" y="2634050"/>
            <a:ext cx="8145000" cy="3877800"/>
          </a:xfrm>
          <a:prstGeom prst="roundRect">
            <a:avLst>
              <a:gd name="adj" fmla="val 2825"/>
            </a:avLst>
          </a:prstGeom>
          <a:solidFill>
            <a:srgbClr val="134F5C"/>
          </a:solidFill>
          <a:ln w="9525" cap="flat" cmpd="sng">
            <a:solidFill>
              <a:srgbClr val="305868"/>
            </a:solidFill>
            <a:prstDash val="solid"/>
            <a:round/>
            <a:headEnd type="none" w="sm" len="sm"/>
            <a:tailEnd type="none" w="sm" len="sm"/>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FFFFFF"/>
                </a:solidFill>
                <a:latin typeface="Roboto"/>
                <a:ea typeface="Roboto"/>
                <a:cs typeface="Roboto"/>
                <a:sym typeface="Roboto"/>
              </a:rPr>
              <a:t>Machine Learning Operations</a:t>
            </a:r>
            <a:endParaRPr sz="2400" b="1" i="0" u="none" strike="noStrike" cap="none">
              <a:solidFill>
                <a:srgbClr val="FFFFFF"/>
              </a:solidFill>
              <a:latin typeface="Roboto"/>
              <a:ea typeface="Roboto"/>
              <a:cs typeface="Roboto"/>
              <a:sym typeface="Roboto"/>
            </a:endParaRPr>
          </a:p>
        </p:txBody>
      </p:sp>
      <p:sp>
        <p:nvSpPr>
          <p:cNvPr id="1199" name="Google Shape;1199;p19"/>
          <p:cNvSpPr/>
          <p:nvPr/>
        </p:nvSpPr>
        <p:spPr>
          <a:xfrm>
            <a:off x="838200" y="6692650"/>
            <a:ext cx="16642200" cy="2146800"/>
          </a:xfrm>
          <a:prstGeom prst="roundRect">
            <a:avLst>
              <a:gd name="adj" fmla="val 3022"/>
            </a:avLst>
          </a:prstGeom>
          <a:solidFill>
            <a:srgbClr val="D0E0E3"/>
          </a:solidFill>
          <a:ln w="9525" cap="flat" cmpd="sng">
            <a:solidFill>
              <a:srgbClr val="D0E0E3"/>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F2F2F"/>
              </a:solidFill>
              <a:latin typeface="Roboto"/>
              <a:ea typeface="Roboto"/>
              <a:cs typeface="Roboto"/>
              <a:sym typeface="Roboto"/>
            </a:endParaRPr>
          </a:p>
        </p:txBody>
      </p:sp>
      <p:sp>
        <p:nvSpPr>
          <p:cNvPr id="1200" name="Google Shape;1200;p19"/>
          <p:cNvSpPr/>
          <p:nvPr/>
        </p:nvSpPr>
        <p:spPr>
          <a:xfrm>
            <a:off x="4646850" y="8012450"/>
            <a:ext cx="12450600" cy="622800"/>
          </a:xfrm>
          <a:prstGeom prst="roundRect">
            <a:avLst>
              <a:gd name="adj" fmla="val 15173"/>
            </a:avLst>
          </a:prstGeom>
          <a:solidFill>
            <a:srgbClr val="134F5C"/>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FFFFFF"/>
                </a:solidFill>
                <a:latin typeface="Roboto"/>
                <a:ea typeface="Roboto"/>
                <a:cs typeface="Roboto"/>
                <a:sym typeface="Roboto"/>
              </a:rPr>
              <a:t>Data Catalog</a:t>
            </a:r>
            <a:endParaRPr sz="2400" b="1" i="0" u="none" strike="noStrike" cap="none">
              <a:solidFill>
                <a:srgbClr val="FFFFFF"/>
              </a:solidFill>
              <a:latin typeface="Roboto"/>
              <a:ea typeface="Roboto"/>
              <a:cs typeface="Roboto"/>
              <a:sym typeface="Roboto"/>
            </a:endParaRPr>
          </a:p>
        </p:txBody>
      </p:sp>
      <p:sp>
        <p:nvSpPr>
          <p:cNvPr id="1201" name="Google Shape;1201;p19"/>
          <p:cNvSpPr/>
          <p:nvPr/>
        </p:nvSpPr>
        <p:spPr>
          <a:xfrm>
            <a:off x="7863126" y="6896944"/>
            <a:ext cx="2784600" cy="930000"/>
          </a:xfrm>
          <a:prstGeom prst="roundRect">
            <a:avLst>
              <a:gd name="adj" fmla="val 4319"/>
            </a:avLst>
          </a:prstGeom>
          <a:solidFill>
            <a:srgbClr val="A2C4C9"/>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2F2F2F"/>
                </a:solidFill>
                <a:latin typeface="Roboto"/>
                <a:ea typeface="Roboto"/>
                <a:cs typeface="Roboto"/>
                <a:sym typeface="Roboto"/>
              </a:rPr>
              <a:t>Model Governance</a:t>
            </a:r>
            <a:endParaRPr sz="2400" b="0" i="0" u="none" strike="noStrike" cap="none">
              <a:solidFill>
                <a:srgbClr val="2F2F2F"/>
              </a:solidFill>
              <a:latin typeface="Roboto"/>
              <a:ea typeface="Roboto"/>
              <a:cs typeface="Roboto"/>
              <a:sym typeface="Roboto"/>
            </a:endParaRPr>
          </a:p>
        </p:txBody>
      </p:sp>
      <p:sp>
        <p:nvSpPr>
          <p:cNvPr id="1202" name="Google Shape;1202;p19"/>
          <p:cNvSpPr/>
          <p:nvPr/>
        </p:nvSpPr>
        <p:spPr>
          <a:xfrm>
            <a:off x="14295750" y="6896944"/>
            <a:ext cx="2784600" cy="930000"/>
          </a:xfrm>
          <a:prstGeom prst="roundRect">
            <a:avLst>
              <a:gd name="adj" fmla="val 4319"/>
            </a:avLst>
          </a:prstGeom>
          <a:solidFill>
            <a:srgbClr val="A2C4C9"/>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2F2F2F"/>
                </a:solidFill>
                <a:latin typeface="Roboto"/>
                <a:ea typeface="Roboto"/>
                <a:cs typeface="Roboto"/>
                <a:sym typeface="Roboto"/>
              </a:rPr>
              <a:t>Feature Store</a:t>
            </a:r>
            <a:endParaRPr sz="2400" b="0" i="0" u="none" strike="noStrike" cap="none">
              <a:solidFill>
                <a:srgbClr val="2F2F2F"/>
              </a:solidFill>
              <a:latin typeface="Roboto"/>
              <a:ea typeface="Roboto"/>
              <a:cs typeface="Roboto"/>
              <a:sym typeface="Roboto"/>
            </a:endParaRPr>
          </a:p>
        </p:txBody>
      </p:sp>
      <p:sp>
        <p:nvSpPr>
          <p:cNvPr id="1203" name="Google Shape;1203;p19"/>
          <p:cNvSpPr/>
          <p:nvPr/>
        </p:nvSpPr>
        <p:spPr>
          <a:xfrm>
            <a:off x="11079426" y="6896900"/>
            <a:ext cx="2784600" cy="930000"/>
          </a:xfrm>
          <a:prstGeom prst="roundRect">
            <a:avLst>
              <a:gd name="adj" fmla="val 4319"/>
            </a:avLst>
          </a:prstGeom>
          <a:solidFill>
            <a:srgbClr val="A2C4C9"/>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2F2F2F"/>
                </a:solidFill>
                <a:latin typeface="Roboto"/>
                <a:ea typeface="Roboto"/>
                <a:cs typeface="Roboto"/>
                <a:sym typeface="Roboto"/>
              </a:rPr>
              <a:t>Model Catalog</a:t>
            </a:r>
            <a:endParaRPr sz="2400" b="0" i="0" u="none" strike="noStrike" cap="none">
              <a:solidFill>
                <a:srgbClr val="2F2F2F"/>
              </a:solidFill>
              <a:latin typeface="Roboto"/>
              <a:ea typeface="Roboto"/>
              <a:cs typeface="Roboto"/>
              <a:sym typeface="Roboto"/>
            </a:endParaRPr>
          </a:p>
        </p:txBody>
      </p:sp>
      <p:sp>
        <p:nvSpPr>
          <p:cNvPr id="1204" name="Google Shape;1204;p19"/>
          <p:cNvSpPr/>
          <p:nvPr/>
        </p:nvSpPr>
        <p:spPr>
          <a:xfrm>
            <a:off x="4646750" y="6896900"/>
            <a:ext cx="2784600" cy="930000"/>
          </a:xfrm>
          <a:prstGeom prst="roundRect">
            <a:avLst>
              <a:gd name="adj" fmla="val 4319"/>
            </a:avLst>
          </a:prstGeom>
          <a:solidFill>
            <a:srgbClr val="A2C4C9"/>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2F2F2F"/>
                </a:solidFill>
                <a:latin typeface="Roboto"/>
                <a:ea typeface="Roboto"/>
                <a:cs typeface="Roboto"/>
                <a:sym typeface="Roboto"/>
              </a:rPr>
              <a:t>Model Security</a:t>
            </a:r>
            <a:endParaRPr sz="2400" b="0" i="0" u="none" strike="noStrike" cap="none">
              <a:solidFill>
                <a:srgbClr val="2F2F2F"/>
              </a:solidFill>
              <a:latin typeface="Roboto"/>
              <a:ea typeface="Roboto"/>
              <a:cs typeface="Roboto"/>
              <a:sym typeface="Roboto"/>
            </a:endParaRPr>
          </a:p>
        </p:txBody>
      </p:sp>
      <p:sp>
        <p:nvSpPr>
          <p:cNvPr id="1205" name="Google Shape;1205;p19"/>
          <p:cNvSpPr/>
          <p:nvPr/>
        </p:nvSpPr>
        <p:spPr>
          <a:xfrm>
            <a:off x="9689900" y="3769148"/>
            <a:ext cx="2172600" cy="1585200"/>
          </a:xfrm>
          <a:prstGeom prst="roundRect">
            <a:avLst>
              <a:gd name="adj" fmla="val 4319"/>
            </a:avLst>
          </a:prstGeom>
          <a:solidFill>
            <a:srgbClr val="A2C4C9"/>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2F2F2F"/>
                </a:solidFill>
                <a:latin typeface="Roboto"/>
                <a:ea typeface="Roboto"/>
                <a:cs typeface="Roboto"/>
                <a:sym typeface="Roboto"/>
              </a:rPr>
              <a:t>Packaging</a:t>
            </a:r>
            <a:endParaRPr sz="2400" b="0" i="0" u="none" strike="noStrike" cap="none">
              <a:solidFill>
                <a:srgbClr val="2F2F2F"/>
              </a:solidFill>
              <a:latin typeface="Roboto"/>
              <a:ea typeface="Roboto"/>
              <a:cs typeface="Roboto"/>
              <a:sym typeface="Roboto"/>
            </a:endParaRPr>
          </a:p>
        </p:txBody>
      </p:sp>
      <p:sp>
        <p:nvSpPr>
          <p:cNvPr id="1206" name="Google Shape;1206;p19"/>
          <p:cNvSpPr/>
          <p:nvPr/>
        </p:nvSpPr>
        <p:spPr>
          <a:xfrm>
            <a:off x="12250350" y="3769148"/>
            <a:ext cx="2172600" cy="1585200"/>
          </a:xfrm>
          <a:prstGeom prst="roundRect">
            <a:avLst>
              <a:gd name="adj" fmla="val 4319"/>
            </a:avLst>
          </a:prstGeom>
          <a:solidFill>
            <a:srgbClr val="A2C4C9"/>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2F2F2F"/>
                </a:solidFill>
                <a:latin typeface="Roboto"/>
                <a:ea typeface="Roboto"/>
                <a:cs typeface="Roboto"/>
                <a:sym typeface="Roboto"/>
              </a:rPr>
              <a:t>Deployment &amp; Serving</a:t>
            </a:r>
            <a:endParaRPr sz="2400" b="0" i="0" u="none" strike="noStrike" cap="none">
              <a:solidFill>
                <a:srgbClr val="2F2F2F"/>
              </a:solidFill>
              <a:latin typeface="Roboto"/>
              <a:ea typeface="Roboto"/>
              <a:cs typeface="Roboto"/>
              <a:sym typeface="Roboto"/>
            </a:endParaRPr>
          </a:p>
        </p:txBody>
      </p:sp>
      <p:sp>
        <p:nvSpPr>
          <p:cNvPr id="1207" name="Google Shape;1207;p19"/>
          <p:cNvSpPr/>
          <p:nvPr/>
        </p:nvSpPr>
        <p:spPr>
          <a:xfrm>
            <a:off x="14953800" y="3769148"/>
            <a:ext cx="2172600" cy="1585200"/>
          </a:xfrm>
          <a:prstGeom prst="roundRect">
            <a:avLst>
              <a:gd name="adj" fmla="val 4319"/>
            </a:avLst>
          </a:prstGeom>
          <a:solidFill>
            <a:srgbClr val="A2C4C9"/>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2F2F2F"/>
                </a:solidFill>
                <a:latin typeface="Roboto"/>
                <a:ea typeface="Roboto"/>
                <a:cs typeface="Roboto"/>
                <a:sym typeface="Roboto"/>
              </a:rPr>
              <a:t>Monitoring</a:t>
            </a:r>
            <a:endParaRPr sz="2400" b="0" i="0" u="none" strike="noStrike" cap="none">
              <a:solidFill>
                <a:srgbClr val="2F2F2F"/>
              </a:solidFill>
              <a:latin typeface="Roboto"/>
              <a:ea typeface="Roboto"/>
              <a:cs typeface="Roboto"/>
              <a:sym typeface="Roboto"/>
            </a:endParaRPr>
          </a:p>
        </p:txBody>
      </p:sp>
      <p:sp>
        <p:nvSpPr>
          <p:cNvPr id="1208" name="Google Shape;1208;p19"/>
          <p:cNvSpPr/>
          <p:nvPr/>
        </p:nvSpPr>
        <p:spPr>
          <a:xfrm>
            <a:off x="823100" y="4663326"/>
            <a:ext cx="2172600" cy="1848600"/>
          </a:xfrm>
          <a:prstGeom prst="roundRect">
            <a:avLst>
              <a:gd name="adj" fmla="val 4319"/>
            </a:avLst>
          </a:prstGeom>
          <a:solidFill>
            <a:srgbClr val="EFEFEF"/>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2F2F2F"/>
                </a:solidFill>
                <a:latin typeface="Roboto"/>
                <a:ea typeface="Roboto"/>
                <a:cs typeface="Roboto"/>
                <a:sym typeface="Roboto"/>
              </a:rPr>
              <a:t>Data Engineering</a:t>
            </a:r>
            <a:endParaRPr sz="2400" b="0" i="0" u="none" strike="noStrike" cap="none">
              <a:solidFill>
                <a:srgbClr val="2F2F2F"/>
              </a:solidFill>
              <a:latin typeface="Roboto"/>
              <a:ea typeface="Roboto"/>
              <a:cs typeface="Roboto"/>
              <a:sym typeface="Roboto"/>
            </a:endParaRPr>
          </a:p>
        </p:txBody>
      </p:sp>
      <p:sp>
        <p:nvSpPr>
          <p:cNvPr id="1209" name="Google Shape;1209;p19"/>
          <p:cNvSpPr/>
          <p:nvPr/>
        </p:nvSpPr>
        <p:spPr>
          <a:xfrm>
            <a:off x="4204550" y="3648626"/>
            <a:ext cx="2172600" cy="1848600"/>
          </a:xfrm>
          <a:prstGeom prst="roundRect">
            <a:avLst>
              <a:gd name="adj" fmla="val 4319"/>
            </a:avLst>
          </a:prstGeom>
          <a:solidFill>
            <a:srgbClr val="EFEFEF"/>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2F2F2F"/>
                </a:solidFill>
                <a:latin typeface="Roboto"/>
                <a:ea typeface="Roboto"/>
                <a:cs typeface="Roboto"/>
                <a:sym typeface="Roboto"/>
              </a:rPr>
              <a:t>Data Science</a:t>
            </a:r>
            <a:endParaRPr sz="2400" b="0" i="0" u="none" strike="noStrike" cap="none">
              <a:solidFill>
                <a:srgbClr val="2F2F2F"/>
              </a:solidFill>
              <a:latin typeface="Roboto"/>
              <a:ea typeface="Roboto"/>
              <a:cs typeface="Roboto"/>
              <a:sym typeface="Roboto"/>
            </a:endParaRPr>
          </a:p>
        </p:txBody>
      </p:sp>
      <p:sp>
        <p:nvSpPr>
          <p:cNvPr id="1210" name="Google Shape;1210;p19"/>
          <p:cNvSpPr/>
          <p:nvPr/>
        </p:nvSpPr>
        <p:spPr>
          <a:xfrm>
            <a:off x="6770026" y="3648626"/>
            <a:ext cx="2172600" cy="1848600"/>
          </a:xfrm>
          <a:prstGeom prst="roundRect">
            <a:avLst>
              <a:gd name="adj" fmla="val 4319"/>
            </a:avLst>
          </a:prstGeom>
          <a:solidFill>
            <a:srgbClr val="EFEFEF"/>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2F2F2F"/>
                </a:solidFill>
                <a:latin typeface="Roboto"/>
                <a:ea typeface="Roboto"/>
                <a:cs typeface="Roboto"/>
                <a:sym typeface="Roboto"/>
              </a:rPr>
              <a:t>Model Training</a:t>
            </a:r>
            <a:endParaRPr sz="2400" b="0" i="0" u="none" strike="noStrike" cap="none">
              <a:solidFill>
                <a:srgbClr val="2F2F2F"/>
              </a:solidFill>
              <a:latin typeface="Roboto"/>
              <a:ea typeface="Roboto"/>
              <a:cs typeface="Roboto"/>
              <a:sym typeface="Roboto"/>
            </a:endParaRPr>
          </a:p>
        </p:txBody>
      </p:sp>
      <p:sp>
        <p:nvSpPr>
          <p:cNvPr id="1211" name="Google Shape;1211;p19"/>
          <p:cNvSpPr/>
          <p:nvPr/>
        </p:nvSpPr>
        <p:spPr>
          <a:xfrm>
            <a:off x="823100" y="2634050"/>
            <a:ext cx="2172600" cy="1848600"/>
          </a:xfrm>
          <a:prstGeom prst="roundRect">
            <a:avLst>
              <a:gd name="adj" fmla="val 4319"/>
            </a:avLst>
          </a:prstGeom>
          <a:solidFill>
            <a:srgbClr val="EFEFEF"/>
          </a:solidFill>
          <a:ln w="9525" cap="flat" cmpd="sng">
            <a:solidFill>
              <a:srgbClr val="305868"/>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2F2F2F"/>
                </a:solidFill>
                <a:latin typeface="Roboto"/>
                <a:ea typeface="Roboto"/>
                <a:cs typeface="Roboto"/>
                <a:sym typeface="Roboto"/>
              </a:rPr>
              <a:t>Business Inputs</a:t>
            </a:r>
            <a:endParaRPr sz="2400" b="0" i="0" u="none" strike="noStrike" cap="none">
              <a:solidFill>
                <a:srgbClr val="2F2F2F"/>
              </a:solidFill>
              <a:latin typeface="Roboto"/>
              <a:ea typeface="Roboto"/>
              <a:cs typeface="Roboto"/>
              <a:sym typeface="Roboto"/>
            </a:endParaRPr>
          </a:p>
        </p:txBody>
      </p:sp>
      <p:cxnSp>
        <p:nvCxnSpPr>
          <p:cNvPr id="1212" name="Google Shape;1212;p19"/>
          <p:cNvCxnSpPr>
            <a:stCxn id="1211" idx="3"/>
            <a:endCxn id="1209" idx="1"/>
          </p:cNvCxnSpPr>
          <p:nvPr/>
        </p:nvCxnSpPr>
        <p:spPr>
          <a:xfrm>
            <a:off x="2995700" y="3558350"/>
            <a:ext cx="1208700" cy="1014600"/>
          </a:xfrm>
          <a:prstGeom prst="bentConnector3">
            <a:avLst>
              <a:gd name="adj1" fmla="val 49994"/>
            </a:avLst>
          </a:prstGeom>
          <a:noFill/>
          <a:ln w="19050" cap="flat" cmpd="sng">
            <a:solidFill>
              <a:srgbClr val="FF8300"/>
            </a:solidFill>
            <a:prstDash val="solid"/>
            <a:round/>
            <a:headEnd type="none" w="sm" len="sm"/>
            <a:tailEnd type="triangle" w="med" len="med"/>
          </a:ln>
        </p:spPr>
      </p:cxnSp>
      <p:cxnSp>
        <p:nvCxnSpPr>
          <p:cNvPr id="1213" name="Google Shape;1213;p19"/>
          <p:cNvCxnSpPr>
            <a:stCxn id="1208" idx="3"/>
            <a:endCxn id="1209" idx="1"/>
          </p:cNvCxnSpPr>
          <p:nvPr/>
        </p:nvCxnSpPr>
        <p:spPr>
          <a:xfrm rot="10800000" flipH="1">
            <a:off x="2995700" y="4573026"/>
            <a:ext cx="1208700" cy="1014600"/>
          </a:xfrm>
          <a:prstGeom prst="bentConnector3">
            <a:avLst>
              <a:gd name="adj1" fmla="val 49994"/>
            </a:avLst>
          </a:prstGeom>
          <a:noFill/>
          <a:ln w="19050" cap="flat" cmpd="sng">
            <a:solidFill>
              <a:srgbClr val="FF8300"/>
            </a:solidFill>
            <a:prstDash val="solid"/>
            <a:round/>
            <a:headEnd type="none" w="sm" len="sm"/>
            <a:tailEnd type="triangle" w="med" len="med"/>
          </a:ln>
        </p:spPr>
      </p:cxnSp>
      <p:cxnSp>
        <p:nvCxnSpPr>
          <p:cNvPr id="1214" name="Google Shape;1214;p19"/>
          <p:cNvCxnSpPr>
            <a:stCxn id="1209" idx="3"/>
            <a:endCxn id="1210" idx="1"/>
          </p:cNvCxnSpPr>
          <p:nvPr/>
        </p:nvCxnSpPr>
        <p:spPr>
          <a:xfrm>
            <a:off x="6377150" y="4572926"/>
            <a:ext cx="393000" cy="600"/>
          </a:xfrm>
          <a:prstGeom prst="bentConnector3">
            <a:avLst>
              <a:gd name="adj1" fmla="val 49984"/>
            </a:avLst>
          </a:prstGeom>
          <a:noFill/>
          <a:ln w="19050" cap="flat" cmpd="sng">
            <a:solidFill>
              <a:srgbClr val="FF8300"/>
            </a:solidFill>
            <a:prstDash val="solid"/>
            <a:round/>
            <a:headEnd type="none" w="sm" len="sm"/>
            <a:tailEnd type="triangle" w="med" len="med"/>
          </a:ln>
        </p:spPr>
      </p:cxnSp>
      <p:cxnSp>
        <p:nvCxnSpPr>
          <p:cNvPr id="1215" name="Google Shape;1215;p19"/>
          <p:cNvCxnSpPr>
            <a:stCxn id="1206" idx="3"/>
            <a:endCxn id="1207" idx="1"/>
          </p:cNvCxnSpPr>
          <p:nvPr/>
        </p:nvCxnSpPr>
        <p:spPr>
          <a:xfrm>
            <a:off x="14422950" y="4561748"/>
            <a:ext cx="530700" cy="600"/>
          </a:xfrm>
          <a:prstGeom prst="bentConnector3">
            <a:avLst>
              <a:gd name="adj1" fmla="val 49986"/>
            </a:avLst>
          </a:prstGeom>
          <a:noFill/>
          <a:ln w="19050" cap="flat" cmpd="sng">
            <a:solidFill>
              <a:srgbClr val="FF8300"/>
            </a:solidFill>
            <a:prstDash val="solid"/>
            <a:round/>
            <a:headEnd type="none" w="sm" len="sm"/>
            <a:tailEnd type="triangle" w="med" len="med"/>
          </a:ln>
        </p:spPr>
      </p:cxnSp>
      <p:cxnSp>
        <p:nvCxnSpPr>
          <p:cNvPr id="1216" name="Google Shape;1216;p19"/>
          <p:cNvCxnSpPr>
            <a:stCxn id="1207" idx="2"/>
            <a:endCxn id="1210" idx="2"/>
          </p:cNvCxnSpPr>
          <p:nvPr/>
        </p:nvCxnSpPr>
        <p:spPr>
          <a:xfrm rot="5400000">
            <a:off x="11876850" y="1333898"/>
            <a:ext cx="142800" cy="8183700"/>
          </a:xfrm>
          <a:prstGeom prst="bentConnector3">
            <a:avLst>
              <a:gd name="adj1" fmla="val 433563"/>
            </a:avLst>
          </a:prstGeom>
          <a:noFill/>
          <a:ln w="19050" cap="flat" cmpd="sng">
            <a:solidFill>
              <a:srgbClr val="FF8300"/>
            </a:solidFill>
            <a:prstDash val="solid"/>
            <a:round/>
            <a:headEnd type="none" w="sm" len="sm"/>
            <a:tailEnd type="triangle" w="med" len="med"/>
          </a:ln>
        </p:spPr>
      </p:cxnSp>
      <p:cxnSp>
        <p:nvCxnSpPr>
          <p:cNvPr id="1217" name="Google Shape;1217;p19"/>
          <p:cNvCxnSpPr>
            <a:stCxn id="1210" idx="3"/>
            <a:endCxn id="1205" idx="1"/>
          </p:cNvCxnSpPr>
          <p:nvPr/>
        </p:nvCxnSpPr>
        <p:spPr>
          <a:xfrm rot="10800000" flipH="1">
            <a:off x="8942626" y="4561826"/>
            <a:ext cx="747300" cy="11100"/>
          </a:xfrm>
          <a:prstGeom prst="bentConnector3">
            <a:avLst>
              <a:gd name="adj1" fmla="val 50018"/>
            </a:avLst>
          </a:prstGeom>
          <a:noFill/>
          <a:ln w="19050" cap="flat" cmpd="sng">
            <a:solidFill>
              <a:srgbClr val="FF8300"/>
            </a:solidFill>
            <a:prstDash val="solid"/>
            <a:round/>
            <a:headEnd type="none" w="sm" len="sm"/>
            <a:tailEnd type="triangle" w="med" len="med"/>
          </a:ln>
        </p:spPr>
      </p:cxnSp>
      <p:cxnSp>
        <p:nvCxnSpPr>
          <p:cNvPr id="1218" name="Google Shape;1218;p19"/>
          <p:cNvCxnSpPr>
            <a:stCxn id="1205" idx="3"/>
            <a:endCxn id="1206" idx="1"/>
          </p:cNvCxnSpPr>
          <p:nvPr/>
        </p:nvCxnSpPr>
        <p:spPr>
          <a:xfrm>
            <a:off x="11862500" y="4561748"/>
            <a:ext cx="387900" cy="600"/>
          </a:xfrm>
          <a:prstGeom prst="bentConnector3">
            <a:avLst>
              <a:gd name="adj1" fmla="val 50032"/>
            </a:avLst>
          </a:prstGeom>
          <a:noFill/>
          <a:ln w="19050" cap="flat" cmpd="sng">
            <a:solidFill>
              <a:srgbClr val="FF8300"/>
            </a:solidFill>
            <a:prstDash val="solid"/>
            <a:round/>
            <a:headEnd type="none" w="sm" len="sm"/>
            <a:tailEnd type="triangle" w="med" len="med"/>
          </a:ln>
        </p:spPr>
      </p:cxnSp>
      <p:sp>
        <p:nvSpPr>
          <p:cNvPr id="1219" name="Google Shape;1219;p19"/>
          <p:cNvSpPr txBox="1"/>
          <p:nvPr/>
        </p:nvSpPr>
        <p:spPr>
          <a:xfrm>
            <a:off x="10374900" y="6005492"/>
            <a:ext cx="3146400" cy="506400"/>
          </a:xfrm>
          <a:prstGeom prst="rect">
            <a:avLst/>
          </a:prstGeom>
          <a:no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FFFFFF"/>
                </a:solidFill>
                <a:latin typeface="Roboto"/>
                <a:ea typeface="Roboto"/>
                <a:cs typeface="Roboto"/>
                <a:sym typeface="Roboto"/>
              </a:rPr>
              <a:t>Closed Loop ML</a:t>
            </a:r>
            <a:endParaRPr sz="2000" b="1" i="0" u="none" strike="noStrike" cap="none">
              <a:solidFill>
                <a:srgbClr val="FFFFFF"/>
              </a:solidFill>
              <a:latin typeface="Roboto"/>
              <a:ea typeface="Roboto"/>
              <a:cs typeface="Roboto"/>
              <a:sym typeface="Roboto"/>
            </a:endParaRPr>
          </a:p>
        </p:txBody>
      </p:sp>
      <p:pic>
        <p:nvPicPr>
          <p:cNvPr id="1220" name="Google Shape;1220;p19"/>
          <p:cNvPicPr preferRelativeResize="0"/>
          <p:nvPr/>
        </p:nvPicPr>
        <p:blipFill rotWithShape="1">
          <a:blip r:embed="rId3">
            <a:alphaModFix/>
          </a:blip>
          <a:srcRect/>
          <a:stretch/>
        </p:blipFill>
        <p:spPr>
          <a:xfrm>
            <a:off x="1098332" y="6896882"/>
            <a:ext cx="3322642" cy="17379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
          <p:cNvSpPr txBox="1">
            <a:spLocks noGrp="1"/>
          </p:cNvSpPr>
          <p:nvPr>
            <p:ph type="title"/>
          </p:nvPr>
        </p:nvSpPr>
        <p:spPr>
          <a:xfrm>
            <a:off x="838200" y="914400"/>
            <a:ext cx="16611600" cy="835500"/>
          </a:xfrm>
          <a:prstGeom prst="rect">
            <a:avLst/>
          </a:prstGeom>
          <a:noFill/>
          <a:ln>
            <a:noFill/>
          </a:ln>
        </p:spPr>
        <p:txBody>
          <a:bodyPr spcFirstLastPara="1" wrap="square" lIns="0" tIns="182850" rIns="0" bIns="182850" anchor="t" anchorCtr="0">
            <a:noAutofit/>
          </a:bodyPr>
          <a:lstStyle/>
          <a:p>
            <a:pPr marL="0" lvl="0" indent="0" algn="l" rtl="0">
              <a:lnSpc>
                <a:spcPct val="80000"/>
              </a:lnSpc>
              <a:spcBef>
                <a:spcPts val="0"/>
              </a:spcBef>
              <a:spcAft>
                <a:spcPts val="0"/>
              </a:spcAft>
              <a:buSzPts val="4400"/>
              <a:buNone/>
            </a:pPr>
            <a:r>
              <a:rPr lang="en"/>
              <a:t>Agenda</a:t>
            </a:r>
            <a:endParaRPr/>
          </a:p>
        </p:txBody>
      </p:sp>
      <p:sp>
        <p:nvSpPr>
          <p:cNvPr id="712" name="Google Shape;712;p2"/>
          <p:cNvSpPr txBox="1">
            <a:spLocks noGrp="1"/>
          </p:cNvSpPr>
          <p:nvPr>
            <p:ph type="body" idx="2"/>
          </p:nvPr>
        </p:nvSpPr>
        <p:spPr>
          <a:xfrm>
            <a:off x="838198" y="3207542"/>
            <a:ext cx="16611600" cy="5852100"/>
          </a:xfrm>
          <a:prstGeom prst="rect">
            <a:avLst/>
          </a:prstGeom>
          <a:noFill/>
          <a:ln>
            <a:noFill/>
          </a:ln>
        </p:spPr>
        <p:txBody>
          <a:bodyPr spcFirstLastPara="1" wrap="square" lIns="182850" tIns="91400" rIns="182850" bIns="91400" anchor="t" anchorCtr="0">
            <a:noAutofit/>
          </a:bodyPr>
          <a:lstStyle/>
          <a:p>
            <a:pPr marL="457200" lvl="0" indent="-406400" algn="l" rtl="0">
              <a:lnSpc>
                <a:spcPct val="100000"/>
              </a:lnSpc>
              <a:spcBef>
                <a:spcPts val="900"/>
              </a:spcBef>
              <a:spcAft>
                <a:spcPts val="0"/>
              </a:spcAft>
              <a:buSzPts val="2800"/>
              <a:buChar char="•"/>
            </a:pPr>
            <a:r>
              <a:rPr lang="en"/>
              <a:t>Data Services</a:t>
            </a:r>
            <a:endParaRPr/>
          </a:p>
          <a:p>
            <a:pPr marL="457200" lvl="0" indent="-406400" algn="l" rtl="0">
              <a:lnSpc>
                <a:spcPct val="100000"/>
              </a:lnSpc>
              <a:spcBef>
                <a:spcPts val="900"/>
              </a:spcBef>
              <a:spcAft>
                <a:spcPts val="0"/>
              </a:spcAft>
              <a:buSzPts val="2800"/>
              <a:buChar char="•"/>
            </a:pPr>
            <a:r>
              <a:rPr lang="en"/>
              <a:t>Cloudera Data Warehouse (CDW) Overview and Benefits</a:t>
            </a:r>
            <a:endParaRPr/>
          </a:p>
          <a:p>
            <a:pPr marL="457200" lvl="0" indent="-406400" algn="l" rtl="0">
              <a:lnSpc>
                <a:spcPct val="100000"/>
              </a:lnSpc>
              <a:spcBef>
                <a:spcPts val="0"/>
              </a:spcBef>
              <a:spcAft>
                <a:spcPts val="0"/>
              </a:spcAft>
              <a:buSzPts val="2800"/>
              <a:buChar char="•"/>
            </a:pPr>
            <a:r>
              <a:rPr lang="en"/>
              <a:t>Getting Started + Hands-on</a:t>
            </a:r>
            <a:endParaRPr/>
          </a:p>
          <a:p>
            <a:pPr marL="457200" lvl="0" indent="-406400" algn="l" rtl="0">
              <a:lnSpc>
                <a:spcPct val="100000"/>
              </a:lnSpc>
              <a:spcBef>
                <a:spcPts val="0"/>
              </a:spcBef>
              <a:spcAft>
                <a:spcPts val="0"/>
              </a:spcAft>
              <a:buSzPts val="2800"/>
              <a:buChar char="•"/>
            </a:pPr>
            <a:r>
              <a:rPr lang="en"/>
              <a:t>Cloudera Machine Learning</a:t>
            </a:r>
            <a:endParaRPr/>
          </a:p>
          <a:p>
            <a:pPr marL="457200" lvl="0" indent="-406400" algn="l" rtl="0">
              <a:lnSpc>
                <a:spcPct val="100000"/>
              </a:lnSpc>
              <a:spcBef>
                <a:spcPts val="0"/>
              </a:spcBef>
              <a:spcAft>
                <a:spcPts val="0"/>
              </a:spcAft>
              <a:buSzPts val="2800"/>
              <a:buChar char="•"/>
            </a:pPr>
            <a:r>
              <a:rPr lang="en"/>
              <a:t>Wrap-up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224"/>
        <p:cNvGrpSpPr/>
        <p:nvPr/>
      </p:nvGrpSpPr>
      <p:grpSpPr>
        <a:xfrm>
          <a:off x="0" y="0"/>
          <a:ext cx="0" cy="0"/>
          <a:chOff x="0" y="0"/>
          <a:chExt cx="0" cy="0"/>
        </a:xfrm>
      </p:grpSpPr>
      <p:grpSp>
        <p:nvGrpSpPr>
          <p:cNvPr id="1225" name="Google Shape;1225;p20"/>
          <p:cNvGrpSpPr/>
          <p:nvPr/>
        </p:nvGrpSpPr>
        <p:grpSpPr>
          <a:xfrm>
            <a:off x="13613245" y="3515650"/>
            <a:ext cx="2715498" cy="1136700"/>
            <a:chOff x="0" y="0"/>
            <a:chExt cx="1808403" cy="757800"/>
          </a:xfrm>
        </p:grpSpPr>
        <p:sp>
          <p:nvSpPr>
            <p:cNvPr id="1226" name="Google Shape;1226;p20"/>
            <p:cNvSpPr/>
            <p:nvPr/>
          </p:nvSpPr>
          <p:spPr>
            <a:xfrm>
              <a:off x="0" y="0"/>
              <a:ext cx="1808400" cy="7578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800"/>
                <a:buFont typeface="Roboto Light"/>
                <a:buNone/>
              </a:pPr>
              <a:endParaRPr sz="2800" b="0" i="0" u="none" strike="noStrike" cap="none">
                <a:solidFill>
                  <a:srgbClr val="FFFFFF"/>
                </a:solidFill>
                <a:latin typeface="Roboto Light"/>
                <a:ea typeface="Roboto Light"/>
                <a:cs typeface="Roboto Light"/>
                <a:sym typeface="Roboto Light"/>
              </a:endParaRPr>
            </a:p>
          </p:txBody>
        </p:sp>
        <p:sp>
          <p:nvSpPr>
            <p:cNvPr id="1227" name="Google Shape;1227;p20"/>
            <p:cNvSpPr txBox="1"/>
            <p:nvPr/>
          </p:nvSpPr>
          <p:spPr>
            <a:xfrm>
              <a:off x="3" y="53834"/>
              <a:ext cx="1808400" cy="556800"/>
            </a:xfrm>
            <a:prstGeom prst="rect">
              <a:avLst/>
            </a:prstGeom>
            <a:solidFill>
              <a:schemeClr val="accent3"/>
            </a:solidFill>
            <a:ln>
              <a:noFill/>
            </a:ln>
          </p:spPr>
          <p:txBody>
            <a:bodyPr spcFirstLastPara="1" wrap="square" lIns="68500" tIns="68500" rIns="68500" bIns="68500" anchor="ctr" anchorCtr="0">
              <a:noAutofit/>
            </a:bodyPr>
            <a:lstStyle/>
            <a:p>
              <a:pPr marL="0" marR="0" lvl="0" indent="0" algn="ctr" rtl="0">
                <a:lnSpc>
                  <a:spcPct val="100000"/>
                </a:lnSpc>
                <a:spcBef>
                  <a:spcPts val="0"/>
                </a:spcBef>
                <a:spcAft>
                  <a:spcPts val="0"/>
                </a:spcAft>
                <a:buClr>
                  <a:srgbClr val="FFFFFF"/>
                </a:buClr>
                <a:buSzPts val="2800"/>
                <a:buFont typeface="Roboto Light"/>
                <a:buNone/>
              </a:pPr>
              <a:r>
                <a:rPr lang="en" sz="2800" b="0" i="0" u="none" strike="noStrike" cap="none">
                  <a:solidFill>
                    <a:srgbClr val="FFFFFF"/>
                  </a:solidFill>
                  <a:latin typeface="Roboto"/>
                  <a:ea typeface="Roboto"/>
                  <a:cs typeface="Roboto"/>
                  <a:sym typeface="Roboto"/>
                </a:rPr>
                <a:t>Predictive Services</a:t>
              </a:r>
              <a:endParaRPr sz="2200" b="0" i="0" u="none" strike="noStrike" cap="none">
                <a:solidFill>
                  <a:srgbClr val="000000"/>
                </a:solidFill>
                <a:latin typeface="Roboto"/>
                <a:ea typeface="Roboto"/>
                <a:cs typeface="Roboto"/>
                <a:sym typeface="Roboto"/>
              </a:endParaRPr>
            </a:p>
          </p:txBody>
        </p:sp>
      </p:grpSp>
      <p:grpSp>
        <p:nvGrpSpPr>
          <p:cNvPr id="1228" name="Google Shape;1228;p20"/>
          <p:cNvGrpSpPr/>
          <p:nvPr/>
        </p:nvGrpSpPr>
        <p:grpSpPr>
          <a:xfrm>
            <a:off x="13613284" y="5026074"/>
            <a:ext cx="2715493" cy="1136700"/>
            <a:chOff x="0" y="0"/>
            <a:chExt cx="1808400" cy="757800"/>
          </a:xfrm>
        </p:grpSpPr>
        <p:sp>
          <p:nvSpPr>
            <p:cNvPr id="1229" name="Google Shape;1229;p20"/>
            <p:cNvSpPr/>
            <p:nvPr/>
          </p:nvSpPr>
          <p:spPr>
            <a:xfrm>
              <a:off x="0" y="0"/>
              <a:ext cx="1808400" cy="7578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800"/>
                <a:buFont typeface="Roboto Light"/>
                <a:buNone/>
              </a:pPr>
              <a:endParaRPr sz="2800" b="0" i="0" u="none" strike="noStrike" cap="none">
                <a:solidFill>
                  <a:srgbClr val="FFFFFF"/>
                </a:solidFill>
                <a:latin typeface="Roboto Light"/>
                <a:ea typeface="Roboto Light"/>
                <a:cs typeface="Roboto Light"/>
                <a:sym typeface="Roboto Light"/>
              </a:endParaRPr>
            </a:p>
          </p:txBody>
        </p:sp>
        <p:sp>
          <p:nvSpPr>
            <p:cNvPr id="1230" name="Google Shape;1230;p20"/>
            <p:cNvSpPr txBox="1"/>
            <p:nvPr/>
          </p:nvSpPr>
          <p:spPr>
            <a:xfrm>
              <a:off x="93777" y="53817"/>
              <a:ext cx="1714500" cy="650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00" tIns="68500" rIns="68500" bIns="68500" anchor="ctr" anchorCtr="0">
              <a:noAutofit/>
            </a:bodyPr>
            <a:lstStyle/>
            <a:p>
              <a:pPr marL="0" marR="0" lvl="0" indent="0" algn="ctr" rtl="0">
                <a:lnSpc>
                  <a:spcPct val="100000"/>
                </a:lnSpc>
                <a:spcBef>
                  <a:spcPts val="0"/>
                </a:spcBef>
                <a:spcAft>
                  <a:spcPts val="0"/>
                </a:spcAft>
                <a:buClr>
                  <a:srgbClr val="FFFFFF"/>
                </a:buClr>
                <a:buSzPts val="2800"/>
                <a:buFont typeface="Roboto Light"/>
                <a:buNone/>
              </a:pPr>
              <a:r>
                <a:rPr lang="en" sz="2800" b="0" i="0" u="none" strike="noStrike" cap="none">
                  <a:solidFill>
                    <a:srgbClr val="FFFFFF"/>
                  </a:solidFill>
                  <a:latin typeface="Roboto"/>
                  <a:ea typeface="Roboto"/>
                  <a:cs typeface="Roboto"/>
                  <a:sym typeface="Roboto"/>
                </a:rPr>
                <a:t>BI Tools and </a:t>
              </a:r>
              <a:br>
                <a:rPr lang="en" sz="2800" b="0" i="0" u="none" strike="noStrike" cap="none">
                  <a:solidFill>
                    <a:srgbClr val="FFFFFF"/>
                  </a:solidFill>
                  <a:latin typeface="Roboto"/>
                  <a:ea typeface="Roboto"/>
                  <a:cs typeface="Roboto"/>
                  <a:sym typeface="Roboto"/>
                </a:rPr>
              </a:br>
              <a:r>
                <a:rPr lang="en" sz="2800" b="0" i="0" u="none" strike="noStrike" cap="none">
                  <a:solidFill>
                    <a:srgbClr val="FFFFFF"/>
                  </a:solidFill>
                  <a:latin typeface="Roboto"/>
                  <a:ea typeface="Roboto"/>
                  <a:cs typeface="Roboto"/>
                  <a:sym typeface="Roboto"/>
                </a:rPr>
                <a:t>SQL Editors</a:t>
              </a:r>
              <a:endParaRPr sz="2200" b="0" i="0" u="none" strike="noStrike" cap="none">
                <a:solidFill>
                  <a:srgbClr val="000000"/>
                </a:solidFill>
                <a:latin typeface="Roboto"/>
                <a:ea typeface="Roboto"/>
                <a:cs typeface="Roboto"/>
                <a:sym typeface="Roboto"/>
              </a:endParaRPr>
            </a:p>
          </p:txBody>
        </p:sp>
      </p:grpSp>
      <p:grpSp>
        <p:nvGrpSpPr>
          <p:cNvPr id="1231" name="Google Shape;1231;p20"/>
          <p:cNvGrpSpPr/>
          <p:nvPr/>
        </p:nvGrpSpPr>
        <p:grpSpPr>
          <a:xfrm>
            <a:off x="13613244" y="6538840"/>
            <a:ext cx="2715495" cy="1136700"/>
            <a:chOff x="-1" y="-2217"/>
            <a:chExt cx="1808401" cy="757800"/>
          </a:xfrm>
        </p:grpSpPr>
        <p:sp>
          <p:nvSpPr>
            <p:cNvPr id="1232" name="Google Shape;1232;p20"/>
            <p:cNvSpPr/>
            <p:nvPr/>
          </p:nvSpPr>
          <p:spPr>
            <a:xfrm>
              <a:off x="0" y="-2217"/>
              <a:ext cx="1808400" cy="7578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800"/>
                <a:buFont typeface="Roboto Light"/>
                <a:buNone/>
              </a:pPr>
              <a:endParaRPr sz="2800" b="0" i="0" u="none" strike="noStrike" cap="none">
                <a:solidFill>
                  <a:srgbClr val="FFFFFF"/>
                </a:solidFill>
                <a:latin typeface="Roboto Light"/>
                <a:ea typeface="Roboto Light"/>
                <a:cs typeface="Roboto Light"/>
                <a:sym typeface="Roboto Light"/>
              </a:endParaRPr>
            </a:p>
          </p:txBody>
        </p:sp>
        <p:sp>
          <p:nvSpPr>
            <p:cNvPr id="1233" name="Google Shape;1233;p20"/>
            <p:cNvSpPr txBox="1"/>
            <p:nvPr/>
          </p:nvSpPr>
          <p:spPr>
            <a:xfrm>
              <a:off x="-1" y="193525"/>
              <a:ext cx="1808400" cy="370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00" tIns="68500" rIns="68500" bIns="68500" anchor="ctr" anchorCtr="0">
              <a:noAutofit/>
            </a:bodyPr>
            <a:lstStyle/>
            <a:p>
              <a:pPr marL="0" marR="0" lvl="0" indent="0" algn="ctr" rtl="0">
                <a:lnSpc>
                  <a:spcPct val="100000"/>
                </a:lnSpc>
                <a:spcBef>
                  <a:spcPts val="0"/>
                </a:spcBef>
                <a:spcAft>
                  <a:spcPts val="0"/>
                </a:spcAft>
                <a:buClr>
                  <a:srgbClr val="FFFFFF"/>
                </a:buClr>
                <a:buSzPts val="2800"/>
                <a:buFont typeface="Roboto Light"/>
                <a:buNone/>
              </a:pPr>
              <a:r>
                <a:rPr lang="en" sz="2800" b="0" i="0" u="none" strike="noStrike" cap="none">
                  <a:solidFill>
                    <a:srgbClr val="FFFFFF"/>
                  </a:solidFill>
                  <a:latin typeface="Roboto"/>
                  <a:ea typeface="Roboto"/>
                  <a:cs typeface="Roboto"/>
                  <a:sym typeface="Roboto"/>
                </a:rPr>
                <a:t>Data Products</a:t>
              </a:r>
              <a:endParaRPr sz="2200" b="0" i="0" u="none" strike="noStrike" cap="none">
                <a:solidFill>
                  <a:srgbClr val="000000"/>
                </a:solidFill>
                <a:latin typeface="Roboto"/>
                <a:ea typeface="Roboto"/>
                <a:cs typeface="Roboto"/>
                <a:sym typeface="Roboto"/>
              </a:endParaRPr>
            </a:p>
          </p:txBody>
        </p:sp>
      </p:grpSp>
      <p:grpSp>
        <p:nvGrpSpPr>
          <p:cNvPr id="1234" name="Google Shape;1234;p20"/>
          <p:cNvGrpSpPr/>
          <p:nvPr/>
        </p:nvGrpSpPr>
        <p:grpSpPr>
          <a:xfrm>
            <a:off x="3547632" y="8051622"/>
            <a:ext cx="11202090" cy="1136673"/>
            <a:chOff x="-2" y="-1"/>
            <a:chExt cx="7460102" cy="757782"/>
          </a:xfrm>
        </p:grpSpPr>
        <p:sp>
          <p:nvSpPr>
            <p:cNvPr id="1235" name="Google Shape;1235;p20"/>
            <p:cNvSpPr/>
            <p:nvPr/>
          </p:nvSpPr>
          <p:spPr>
            <a:xfrm>
              <a:off x="-2" y="-1"/>
              <a:ext cx="7460100" cy="757782"/>
            </a:xfrm>
            <a:custGeom>
              <a:avLst/>
              <a:gdLst/>
              <a:ahLst/>
              <a:cxnLst/>
              <a:rect l="l" t="t"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293C46"/>
                </a:buClr>
                <a:buSzPts val="2000"/>
                <a:buFont typeface="Roboto"/>
                <a:buNone/>
              </a:pPr>
              <a:endParaRPr sz="2000" b="1" i="0" u="none" strike="noStrike" cap="none">
                <a:solidFill>
                  <a:srgbClr val="293C46"/>
                </a:solidFill>
                <a:latin typeface="Roboto"/>
                <a:ea typeface="Roboto"/>
                <a:cs typeface="Roboto"/>
                <a:sym typeface="Roboto"/>
              </a:endParaRPr>
            </a:p>
          </p:txBody>
        </p:sp>
        <p:sp>
          <p:nvSpPr>
            <p:cNvPr id="1236" name="Google Shape;1236;p20"/>
            <p:cNvSpPr/>
            <p:nvPr/>
          </p:nvSpPr>
          <p:spPr>
            <a:xfrm>
              <a:off x="-1" y="-1"/>
              <a:ext cx="7460100" cy="1896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293C46"/>
                </a:buClr>
                <a:buSzPts val="2000"/>
                <a:buFont typeface="Roboto"/>
                <a:buNone/>
              </a:pPr>
              <a:endParaRPr sz="2000" b="1" i="0" u="none" strike="noStrike" cap="none">
                <a:solidFill>
                  <a:srgbClr val="293C46"/>
                </a:solidFill>
                <a:latin typeface="Roboto"/>
                <a:ea typeface="Roboto"/>
                <a:cs typeface="Roboto"/>
                <a:sym typeface="Roboto"/>
              </a:endParaRPr>
            </a:p>
          </p:txBody>
        </p:sp>
        <p:sp>
          <p:nvSpPr>
            <p:cNvPr id="1237" name="Google Shape;1237;p20"/>
            <p:cNvSpPr/>
            <p:nvPr/>
          </p:nvSpPr>
          <p:spPr>
            <a:xfrm>
              <a:off x="-2" y="-1"/>
              <a:ext cx="7460100" cy="757782"/>
            </a:xfrm>
            <a:custGeom>
              <a:avLst/>
              <a:gdLst/>
              <a:ahLst/>
              <a:cxnLst/>
              <a:rect l="l" t="t"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solidFill>
              <a:schemeClr val="accent2"/>
            </a:solidFill>
            <a:ln w="25400" cap="flat" cmpd="sng">
              <a:solidFill>
                <a:schemeClr val="accent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293C46"/>
                </a:buClr>
                <a:buSzPts val="2000"/>
                <a:buFont typeface="Roboto"/>
                <a:buNone/>
              </a:pPr>
              <a:endParaRPr sz="2000" b="1" i="0" u="none" strike="noStrike" cap="none">
                <a:solidFill>
                  <a:srgbClr val="293C46"/>
                </a:solidFill>
                <a:latin typeface="Roboto"/>
                <a:ea typeface="Roboto"/>
                <a:cs typeface="Roboto"/>
                <a:sym typeface="Roboto"/>
              </a:endParaRPr>
            </a:p>
          </p:txBody>
        </p:sp>
        <p:sp>
          <p:nvSpPr>
            <p:cNvPr id="1238" name="Google Shape;1238;p20"/>
            <p:cNvSpPr txBox="1"/>
            <p:nvPr/>
          </p:nvSpPr>
          <p:spPr>
            <a:xfrm>
              <a:off x="0" y="259987"/>
              <a:ext cx="7460100" cy="332700"/>
            </a:xfrm>
            <a:prstGeom prst="rect">
              <a:avLst/>
            </a:prstGeom>
            <a:solidFill>
              <a:schemeClr val="accent2"/>
            </a:solidFill>
            <a:ln>
              <a:noFill/>
            </a:ln>
          </p:spPr>
          <p:txBody>
            <a:bodyPr spcFirstLastPara="1" wrap="square" lIns="68450" tIns="68450" rIns="68450" bIns="68450" anchor="ctr" anchorCtr="0">
              <a:noAutofit/>
            </a:bodyPr>
            <a:lstStyle/>
            <a:p>
              <a:pPr marL="0" marR="0" lvl="0" indent="0" algn="ctr" rtl="0">
                <a:lnSpc>
                  <a:spcPct val="100000"/>
                </a:lnSpc>
                <a:spcBef>
                  <a:spcPts val="0"/>
                </a:spcBef>
                <a:spcAft>
                  <a:spcPts val="0"/>
                </a:spcAft>
                <a:buClr>
                  <a:srgbClr val="FFFFFF"/>
                </a:buClr>
                <a:buSzPts val="2400"/>
                <a:buFont typeface="Roboto Light"/>
                <a:buNone/>
              </a:pPr>
              <a:r>
                <a:rPr lang="en" sz="2400" b="1" i="0" u="none" strike="noStrike" cap="none">
                  <a:solidFill>
                    <a:schemeClr val="lt2"/>
                  </a:solidFill>
                  <a:latin typeface="Roboto Light"/>
                  <a:ea typeface="Roboto Light"/>
                  <a:cs typeface="Roboto Light"/>
                  <a:sym typeface="Roboto Light"/>
                </a:rPr>
                <a:t>DATA, METADATA, SECURITY, GOVERNANCE, WORKLOAD MANAGEMENT</a:t>
              </a:r>
              <a:endParaRPr sz="2200" b="0" i="0" u="none" strike="noStrike" cap="none">
                <a:solidFill>
                  <a:schemeClr val="lt2"/>
                </a:solidFill>
                <a:latin typeface="Arial"/>
                <a:ea typeface="Arial"/>
                <a:cs typeface="Arial"/>
                <a:sym typeface="Arial"/>
              </a:endParaRPr>
            </a:p>
          </p:txBody>
        </p:sp>
      </p:grpSp>
      <p:grpSp>
        <p:nvGrpSpPr>
          <p:cNvPr id="1239" name="Google Shape;1239;p20"/>
          <p:cNvGrpSpPr/>
          <p:nvPr/>
        </p:nvGrpSpPr>
        <p:grpSpPr>
          <a:xfrm>
            <a:off x="9642034" y="3505846"/>
            <a:ext cx="2991638" cy="1136700"/>
            <a:chOff x="0" y="0"/>
            <a:chExt cx="1992300" cy="757800"/>
          </a:xfrm>
        </p:grpSpPr>
        <p:sp>
          <p:nvSpPr>
            <p:cNvPr id="1240" name="Google Shape;1240;p20"/>
            <p:cNvSpPr/>
            <p:nvPr/>
          </p:nvSpPr>
          <p:spPr>
            <a:xfrm>
              <a:off x="0" y="0"/>
              <a:ext cx="1992300" cy="757800"/>
            </a:xfrm>
            <a:prstGeom prst="roundRect">
              <a:avLst>
                <a:gd name="adj" fmla="val 8772"/>
              </a:avLst>
            </a:prstGeom>
            <a:solidFill>
              <a:srgbClr val="F3F3F3"/>
            </a:solidFill>
            <a:ln w="9525" cap="flat" cmpd="sng">
              <a:solidFill>
                <a:srgbClr val="F3F3F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600"/>
                <a:buFont typeface="Roboto Light"/>
                <a:buNone/>
              </a:pPr>
              <a:endParaRPr sz="2600" b="0" i="0" u="none" strike="noStrike" cap="none">
                <a:solidFill>
                  <a:srgbClr val="FFFFFF"/>
                </a:solidFill>
                <a:latin typeface="Roboto Light"/>
                <a:ea typeface="Roboto Light"/>
                <a:cs typeface="Roboto Light"/>
                <a:sym typeface="Roboto Light"/>
              </a:endParaRPr>
            </a:p>
          </p:txBody>
        </p:sp>
        <p:sp>
          <p:nvSpPr>
            <p:cNvPr id="1241" name="Google Shape;1241;p20"/>
            <p:cNvSpPr txBox="1"/>
            <p:nvPr/>
          </p:nvSpPr>
          <p:spPr>
            <a:xfrm>
              <a:off x="804374" y="135328"/>
              <a:ext cx="1121100" cy="5232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68450" tIns="68450" rIns="68450" bIns="68450" anchor="t" anchorCtr="0">
              <a:noAutofit/>
            </a:bodyPr>
            <a:lstStyle/>
            <a:p>
              <a:pPr marL="0" marR="0" lvl="0" indent="0" algn="ctr" rtl="0">
                <a:lnSpc>
                  <a:spcPct val="100000"/>
                </a:lnSpc>
                <a:spcBef>
                  <a:spcPts val="0"/>
                </a:spcBef>
                <a:spcAft>
                  <a:spcPts val="0"/>
                </a:spcAft>
                <a:buClr>
                  <a:srgbClr val="FFFFFF"/>
                </a:buClr>
                <a:buSzPts val="2200"/>
                <a:buFont typeface="Roboto Light"/>
                <a:buNone/>
              </a:pPr>
              <a:r>
                <a:rPr lang="en" sz="2200" b="0" i="0" u="none" strike="noStrike" cap="none">
                  <a:solidFill>
                    <a:schemeClr val="accent6"/>
                  </a:solidFill>
                  <a:latin typeface="Roboto"/>
                  <a:ea typeface="Roboto"/>
                  <a:cs typeface="Roboto"/>
                  <a:sym typeface="Roboto"/>
                </a:rPr>
                <a:t>MACHINE LEARNING</a:t>
              </a:r>
              <a:endParaRPr sz="2200" b="0" i="0" u="none" strike="noStrike" cap="none">
                <a:solidFill>
                  <a:schemeClr val="accent6"/>
                </a:solidFill>
                <a:latin typeface="Roboto"/>
                <a:ea typeface="Roboto"/>
                <a:cs typeface="Roboto"/>
                <a:sym typeface="Roboto"/>
              </a:endParaRPr>
            </a:p>
          </p:txBody>
        </p:sp>
        <p:sp>
          <p:nvSpPr>
            <p:cNvPr id="1242" name="Google Shape;1242;p20"/>
            <p:cNvSpPr/>
            <p:nvPr/>
          </p:nvSpPr>
          <p:spPr>
            <a:xfrm>
              <a:off x="214432" y="122352"/>
              <a:ext cx="455352" cy="525366"/>
            </a:xfrm>
            <a:custGeom>
              <a:avLst/>
              <a:gdLst/>
              <a:ahLst/>
              <a:cxnLst/>
              <a:rect l="l" t="t" r="r" b="b"/>
              <a:pathLst>
                <a:path w="21086" h="21600" extrusionOk="0">
                  <a:moveTo>
                    <a:pt x="21086" y="13791"/>
                  </a:moveTo>
                  <a:cubicBezTo>
                    <a:pt x="21086" y="12848"/>
                    <a:pt x="20223" y="12052"/>
                    <a:pt x="19128" y="12052"/>
                  </a:cubicBezTo>
                  <a:cubicBezTo>
                    <a:pt x="18863" y="12052"/>
                    <a:pt x="18631" y="12111"/>
                    <a:pt x="18398" y="12170"/>
                  </a:cubicBezTo>
                  <a:cubicBezTo>
                    <a:pt x="18199" y="11964"/>
                    <a:pt x="17967" y="11758"/>
                    <a:pt x="17768" y="11551"/>
                  </a:cubicBezTo>
                  <a:cubicBezTo>
                    <a:pt x="19858" y="9636"/>
                    <a:pt x="20787" y="7750"/>
                    <a:pt x="19991" y="6512"/>
                  </a:cubicBezTo>
                  <a:cubicBezTo>
                    <a:pt x="19493" y="5746"/>
                    <a:pt x="18398" y="5363"/>
                    <a:pt x="16872" y="5363"/>
                  </a:cubicBezTo>
                  <a:cubicBezTo>
                    <a:pt x="16010" y="5363"/>
                    <a:pt x="15014" y="5481"/>
                    <a:pt x="13986" y="5717"/>
                  </a:cubicBezTo>
                  <a:cubicBezTo>
                    <a:pt x="13488" y="4214"/>
                    <a:pt x="12824" y="3006"/>
                    <a:pt x="12028" y="2269"/>
                  </a:cubicBezTo>
                  <a:cubicBezTo>
                    <a:pt x="12094" y="2092"/>
                    <a:pt x="12127" y="1915"/>
                    <a:pt x="12127" y="1739"/>
                  </a:cubicBezTo>
                  <a:cubicBezTo>
                    <a:pt x="12127" y="796"/>
                    <a:pt x="11265" y="0"/>
                    <a:pt x="10170" y="0"/>
                  </a:cubicBezTo>
                  <a:cubicBezTo>
                    <a:pt x="9075" y="0"/>
                    <a:pt x="8212" y="766"/>
                    <a:pt x="8212" y="1739"/>
                  </a:cubicBezTo>
                  <a:cubicBezTo>
                    <a:pt x="8212" y="1915"/>
                    <a:pt x="8245" y="2092"/>
                    <a:pt x="8312" y="2269"/>
                  </a:cubicBezTo>
                  <a:cubicBezTo>
                    <a:pt x="7515" y="3006"/>
                    <a:pt x="6852" y="4184"/>
                    <a:pt x="6354" y="5687"/>
                  </a:cubicBezTo>
                  <a:cubicBezTo>
                    <a:pt x="4629" y="5304"/>
                    <a:pt x="3069" y="5216"/>
                    <a:pt x="1941" y="5481"/>
                  </a:cubicBezTo>
                  <a:cubicBezTo>
                    <a:pt x="1178" y="5658"/>
                    <a:pt x="647" y="6011"/>
                    <a:pt x="315" y="6483"/>
                  </a:cubicBezTo>
                  <a:cubicBezTo>
                    <a:pt x="-481" y="7721"/>
                    <a:pt x="448" y="9607"/>
                    <a:pt x="2539" y="11522"/>
                  </a:cubicBezTo>
                  <a:cubicBezTo>
                    <a:pt x="415" y="13467"/>
                    <a:pt x="-514" y="15353"/>
                    <a:pt x="282" y="16590"/>
                  </a:cubicBezTo>
                  <a:cubicBezTo>
                    <a:pt x="780" y="17357"/>
                    <a:pt x="1875" y="17740"/>
                    <a:pt x="3401" y="17740"/>
                  </a:cubicBezTo>
                  <a:cubicBezTo>
                    <a:pt x="4264" y="17740"/>
                    <a:pt x="5259" y="17622"/>
                    <a:pt x="6321" y="17386"/>
                  </a:cubicBezTo>
                  <a:cubicBezTo>
                    <a:pt x="6387" y="17563"/>
                    <a:pt x="6421" y="17710"/>
                    <a:pt x="6487" y="17887"/>
                  </a:cubicBezTo>
                  <a:cubicBezTo>
                    <a:pt x="5989" y="18211"/>
                    <a:pt x="5657" y="18712"/>
                    <a:pt x="5657" y="19301"/>
                  </a:cubicBezTo>
                  <a:cubicBezTo>
                    <a:pt x="5657" y="20244"/>
                    <a:pt x="6520" y="21040"/>
                    <a:pt x="7615" y="21040"/>
                  </a:cubicBezTo>
                  <a:cubicBezTo>
                    <a:pt x="7880" y="21040"/>
                    <a:pt x="8146" y="20981"/>
                    <a:pt x="8378" y="20893"/>
                  </a:cubicBezTo>
                  <a:cubicBezTo>
                    <a:pt x="8909" y="21364"/>
                    <a:pt x="9506" y="21600"/>
                    <a:pt x="10137" y="21600"/>
                  </a:cubicBezTo>
                  <a:cubicBezTo>
                    <a:pt x="11729" y="21600"/>
                    <a:pt x="13123" y="19950"/>
                    <a:pt x="13952" y="17357"/>
                  </a:cubicBezTo>
                  <a:cubicBezTo>
                    <a:pt x="15014" y="17592"/>
                    <a:pt x="15976" y="17710"/>
                    <a:pt x="16839" y="17710"/>
                  </a:cubicBezTo>
                  <a:cubicBezTo>
                    <a:pt x="17403" y="17710"/>
                    <a:pt x="17901" y="17651"/>
                    <a:pt x="18365" y="17563"/>
                  </a:cubicBezTo>
                  <a:cubicBezTo>
                    <a:pt x="19128" y="17386"/>
                    <a:pt x="19659" y="17032"/>
                    <a:pt x="19991" y="16561"/>
                  </a:cubicBezTo>
                  <a:cubicBezTo>
                    <a:pt x="20257" y="16178"/>
                    <a:pt x="20323" y="15706"/>
                    <a:pt x="20223" y="15205"/>
                  </a:cubicBezTo>
                  <a:cubicBezTo>
                    <a:pt x="20754" y="14911"/>
                    <a:pt x="21086" y="14380"/>
                    <a:pt x="21086" y="13791"/>
                  </a:cubicBezTo>
                  <a:close/>
                  <a:moveTo>
                    <a:pt x="16839" y="5923"/>
                  </a:moveTo>
                  <a:cubicBezTo>
                    <a:pt x="17768" y="5923"/>
                    <a:pt x="18929" y="6070"/>
                    <a:pt x="19427" y="6807"/>
                  </a:cubicBezTo>
                  <a:cubicBezTo>
                    <a:pt x="20057" y="7780"/>
                    <a:pt x="19162" y="9430"/>
                    <a:pt x="17304" y="11139"/>
                  </a:cubicBezTo>
                  <a:cubicBezTo>
                    <a:pt x="16540" y="10491"/>
                    <a:pt x="15645" y="9842"/>
                    <a:pt x="14649" y="9223"/>
                  </a:cubicBezTo>
                  <a:cubicBezTo>
                    <a:pt x="14550" y="8163"/>
                    <a:pt x="14351" y="7161"/>
                    <a:pt x="14118" y="6247"/>
                  </a:cubicBezTo>
                  <a:cubicBezTo>
                    <a:pt x="15114" y="6041"/>
                    <a:pt x="16043" y="5923"/>
                    <a:pt x="16839" y="5923"/>
                  </a:cubicBezTo>
                  <a:close/>
                  <a:moveTo>
                    <a:pt x="12127" y="14646"/>
                  </a:moveTo>
                  <a:cubicBezTo>
                    <a:pt x="11464" y="14970"/>
                    <a:pt x="10800" y="15294"/>
                    <a:pt x="10170" y="15559"/>
                  </a:cubicBezTo>
                  <a:cubicBezTo>
                    <a:pt x="9506" y="15264"/>
                    <a:pt x="8809" y="14970"/>
                    <a:pt x="8146" y="14616"/>
                  </a:cubicBezTo>
                  <a:cubicBezTo>
                    <a:pt x="7482" y="14262"/>
                    <a:pt x="6852" y="13909"/>
                    <a:pt x="6255" y="13555"/>
                  </a:cubicBezTo>
                  <a:cubicBezTo>
                    <a:pt x="6188" y="12907"/>
                    <a:pt x="6155" y="12229"/>
                    <a:pt x="6155" y="11551"/>
                  </a:cubicBezTo>
                  <a:cubicBezTo>
                    <a:pt x="6155" y="10874"/>
                    <a:pt x="6188" y="10225"/>
                    <a:pt x="6255" y="9577"/>
                  </a:cubicBezTo>
                  <a:cubicBezTo>
                    <a:pt x="6852" y="9194"/>
                    <a:pt x="7482" y="8840"/>
                    <a:pt x="8146" y="8516"/>
                  </a:cubicBezTo>
                  <a:cubicBezTo>
                    <a:pt x="8809" y="8163"/>
                    <a:pt x="9506" y="7868"/>
                    <a:pt x="10170" y="7573"/>
                  </a:cubicBezTo>
                  <a:cubicBezTo>
                    <a:pt x="10833" y="7838"/>
                    <a:pt x="11497" y="8163"/>
                    <a:pt x="12161" y="8487"/>
                  </a:cubicBezTo>
                  <a:cubicBezTo>
                    <a:pt x="12824" y="8840"/>
                    <a:pt x="13455" y="9194"/>
                    <a:pt x="14052" y="9548"/>
                  </a:cubicBezTo>
                  <a:cubicBezTo>
                    <a:pt x="14118" y="10196"/>
                    <a:pt x="14151" y="10874"/>
                    <a:pt x="14151" y="11551"/>
                  </a:cubicBezTo>
                  <a:cubicBezTo>
                    <a:pt x="14151" y="12229"/>
                    <a:pt x="14118" y="12907"/>
                    <a:pt x="14052" y="13585"/>
                  </a:cubicBezTo>
                  <a:cubicBezTo>
                    <a:pt x="13455" y="13938"/>
                    <a:pt x="12824" y="14292"/>
                    <a:pt x="12127" y="14646"/>
                  </a:cubicBezTo>
                  <a:close/>
                  <a:moveTo>
                    <a:pt x="13952" y="14292"/>
                  </a:moveTo>
                  <a:cubicBezTo>
                    <a:pt x="13853" y="15147"/>
                    <a:pt x="13687" y="15942"/>
                    <a:pt x="13488" y="16679"/>
                  </a:cubicBezTo>
                  <a:cubicBezTo>
                    <a:pt x="12658" y="16473"/>
                    <a:pt x="11796" y="16178"/>
                    <a:pt x="10933" y="15854"/>
                  </a:cubicBezTo>
                  <a:cubicBezTo>
                    <a:pt x="11431" y="15618"/>
                    <a:pt x="11962" y="15382"/>
                    <a:pt x="12459" y="15117"/>
                  </a:cubicBezTo>
                  <a:cubicBezTo>
                    <a:pt x="12990" y="14852"/>
                    <a:pt x="13488" y="14587"/>
                    <a:pt x="13952" y="14292"/>
                  </a:cubicBezTo>
                  <a:close/>
                  <a:moveTo>
                    <a:pt x="9407" y="15854"/>
                  </a:moveTo>
                  <a:cubicBezTo>
                    <a:pt x="8511" y="16207"/>
                    <a:pt x="7648" y="16502"/>
                    <a:pt x="6819" y="16708"/>
                  </a:cubicBezTo>
                  <a:cubicBezTo>
                    <a:pt x="6620" y="15972"/>
                    <a:pt x="6454" y="15147"/>
                    <a:pt x="6321" y="14292"/>
                  </a:cubicBezTo>
                  <a:cubicBezTo>
                    <a:pt x="6786" y="14587"/>
                    <a:pt x="7316" y="14852"/>
                    <a:pt x="7814" y="15117"/>
                  </a:cubicBezTo>
                  <a:cubicBezTo>
                    <a:pt x="8345" y="15382"/>
                    <a:pt x="8876" y="15647"/>
                    <a:pt x="9407" y="15854"/>
                  </a:cubicBezTo>
                  <a:close/>
                  <a:moveTo>
                    <a:pt x="5558" y="13113"/>
                  </a:moveTo>
                  <a:cubicBezTo>
                    <a:pt x="4795" y="12612"/>
                    <a:pt x="4098" y="12082"/>
                    <a:pt x="3468" y="11551"/>
                  </a:cubicBezTo>
                  <a:cubicBezTo>
                    <a:pt x="4098" y="11021"/>
                    <a:pt x="4795" y="10491"/>
                    <a:pt x="5558" y="9990"/>
                  </a:cubicBezTo>
                  <a:cubicBezTo>
                    <a:pt x="5525" y="10491"/>
                    <a:pt x="5492" y="11021"/>
                    <a:pt x="5492" y="11551"/>
                  </a:cubicBezTo>
                  <a:cubicBezTo>
                    <a:pt x="5492" y="12082"/>
                    <a:pt x="5525" y="12612"/>
                    <a:pt x="5558" y="13113"/>
                  </a:cubicBezTo>
                  <a:close/>
                  <a:moveTo>
                    <a:pt x="6321" y="8811"/>
                  </a:moveTo>
                  <a:cubicBezTo>
                    <a:pt x="6421" y="7956"/>
                    <a:pt x="6586" y="7131"/>
                    <a:pt x="6819" y="6395"/>
                  </a:cubicBezTo>
                  <a:cubicBezTo>
                    <a:pt x="7648" y="6601"/>
                    <a:pt x="8544" y="6896"/>
                    <a:pt x="9440" y="7249"/>
                  </a:cubicBezTo>
                  <a:cubicBezTo>
                    <a:pt x="8909" y="7485"/>
                    <a:pt x="8378" y="7721"/>
                    <a:pt x="7847" y="8015"/>
                  </a:cubicBezTo>
                  <a:cubicBezTo>
                    <a:pt x="7283" y="8251"/>
                    <a:pt x="6786" y="8546"/>
                    <a:pt x="6321" y="8811"/>
                  </a:cubicBezTo>
                  <a:close/>
                  <a:moveTo>
                    <a:pt x="10933" y="7249"/>
                  </a:moveTo>
                  <a:cubicBezTo>
                    <a:pt x="11796" y="6925"/>
                    <a:pt x="12658" y="6630"/>
                    <a:pt x="13488" y="6424"/>
                  </a:cubicBezTo>
                  <a:cubicBezTo>
                    <a:pt x="13687" y="7161"/>
                    <a:pt x="13853" y="7956"/>
                    <a:pt x="13952" y="8811"/>
                  </a:cubicBezTo>
                  <a:cubicBezTo>
                    <a:pt x="13455" y="8516"/>
                    <a:pt x="12957" y="8251"/>
                    <a:pt x="12459" y="7986"/>
                  </a:cubicBezTo>
                  <a:cubicBezTo>
                    <a:pt x="11962" y="7691"/>
                    <a:pt x="11431" y="7455"/>
                    <a:pt x="10933" y="7249"/>
                  </a:cubicBezTo>
                  <a:close/>
                  <a:moveTo>
                    <a:pt x="14749" y="9960"/>
                  </a:moveTo>
                  <a:cubicBezTo>
                    <a:pt x="15545" y="10461"/>
                    <a:pt x="16242" y="10992"/>
                    <a:pt x="16872" y="11551"/>
                  </a:cubicBezTo>
                  <a:cubicBezTo>
                    <a:pt x="16242" y="12082"/>
                    <a:pt x="15545" y="12612"/>
                    <a:pt x="14749" y="13143"/>
                  </a:cubicBezTo>
                  <a:cubicBezTo>
                    <a:pt x="14782" y="12612"/>
                    <a:pt x="14815" y="12082"/>
                    <a:pt x="14815" y="11551"/>
                  </a:cubicBezTo>
                  <a:cubicBezTo>
                    <a:pt x="14782" y="10992"/>
                    <a:pt x="14782" y="10491"/>
                    <a:pt x="14749" y="9960"/>
                  </a:cubicBezTo>
                  <a:close/>
                  <a:moveTo>
                    <a:pt x="8610" y="2770"/>
                  </a:moveTo>
                  <a:cubicBezTo>
                    <a:pt x="8975" y="3183"/>
                    <a:pt x="9539" y="3448"/>
                    <a:pt x="10170" y="3448"/>
                  </a:cubicBezTo>
                  <a:cubicBezTo>
                    <a:pt x="10800" y="3448"/>
                    <a:pt x="11364" y="3183"/>
                    <a:pt x="11729" y="2770"/>
                  </a:cubicBezTo>
                  <a:cubicBezTo>
                    <a:pt x="12393" y="3448"/>
                    <a:pt x="12957" y="4509"/>
                    <a:pt x="13355" y="5835"/>
                  </a:cubicBezTo>
                  <a:cubicBezTo>
                    <a:pt x="12327" y="6100"/>
                    <a:pt x="11265" y="6453"/>
                    <a:pt x="10203" y="6896"/>
                  </a:cubicBezTo>
                  <a:cubicBezTo>
                    <a:pt x="9108" y="6453"/>
                    <a:pt x="8013" y="6100"/>
                    <a:pt x="6985" y="5835"/>
                  </a:cubicBezTo>
                  <a:cubicBezTo>
                    <a:pt x="7383" y="4509"/>
                    <a:pt x="7947" y="3448"/>
                    <a:pt x="8610" y="2770"/>
                  </a:cubicBezTo>
                  <a:close/>
                  <a:moveTo>
                    <a:pt x="880" y="6778"/>
                  </a:moveTo>
                  <a:cubicBezTo>
                    <a:pt x="1112" y="6424"/>
                    <a:pt x="1510" y="6188"/>
                    <a:pt x="2107" y="6041"/>
                  </a:cubicBezTo>
                  <a:cubicBezTo>
                    <a:pt x="3136" y="5805"/>
                    <a:pt x="4562" y="5894"/>
                    <a:pt x="6188" y="6247"/>
                  </a:cubicBezTo>
                  <a:cubicBezTo>
                    <a:pt x="5923" y="7161"/>
                    <a:pt x="5757" y="8163"/>
                    <a:pt x="5624" y="9253"/>
                  </a:cubicBezTo>
                  <a:cubicBezTo>
                    <a:pt x="4629" y="9872"/>
                    <a:pt x="3766" y="10520"/>
                    <a:pt x="3003" y="11139"/>
                  </a:cubicBezTo>
                  <a:cubicBezTo>
                    <a:pt x="1145" y="9430"/>
                    <a:pt x="249" y="7780"/>
                    <a:pt x="880" y="6778"/>
                  </a:cubicBezTo>
                  <a:close/>
                  <a:moveTo>
                    <a:pt x="3434" y="17209"/>
                  </a:moveTo>
                  <a:cubicBezTo>
                    <a:pt x="2505" y="17209"/>
                    <a:pt x="1344" y="17062"/>
                    <a:pt x="846" y="16325"/>
                  </a:cubicBezTo>
                  <a:cubicBezTo>
                    <a:pt x="216" y="15353"/>
                    <a:pt x="1112" y="13673"/>
                    <a:pt x="3003" y="11964"/>
                  </a:cubicBezTo>
                  <a:cubicBezTo>
                    <a:pt x="3766" y="12612"/>
                    <a:pt x="4629" y="13261"/>
                    <a:pt x="5624" y="13879"/>
                  </a:cubicBezTo>
                  <a:cubicBezTo>
                    <a:pt x="5724" y="14970"/>
                    <a:pt x="5923" y="15972"/>
                    <a:pt x="6188" y="16885"/>
                  </a:cubicBezTo>
                  <a:cubicBezTo>
                    <a:pt x="5193" y="17091"/>
                    <a:pt x="4231" y="17209"/>
                    <a:pt x="3434" y="17209"/>
                  </a:cubicBezTo>
                  <a:close/>
                  <a:moveTo>
                    <a:pt x="10137" y="21070"/>
                  </a:moveTo>
                  <a:cubicBezTo>
                    <a:pt x="9705" y="21070"/>
                    <a:pt x="9307" y="20893"/>
                    <a:pt x="8942" y="20598"/>
                  </a:cubicBezTo>
                  <a:cubicBezTo>
                    <a:pt x="9340" y="20274"/>
                    <a:pt x="9573" y="19832"/>
                    <a:pt x="9573" y="19331"/>
                  </a:cubicBezTo>
                  <a:cubicBezTo>
                    <a:pt x="9573" y="18388"/>
                    <a:pt x="8710" y="17592"/>
                    <a:pt x="7615" y="17592"/>
                  </a:cubicBezTo>
                  <a:cubicBezTo>
                    <a:pt x="7449" y="17592"/>
                    <a:pt x="7250" y="17622"/>
                    <a:pt x="7084" y="17651"/>
                  </a:cubicBezTo>
                  <a:cubicBezTo>
                    <a:pt x="7051" y="17533"/>
                    <a:pt x="6985" y="17386"/>
                    <a:pt x="6951" y="17239"/>
                  </a:cubicBezTo>
                  <a:cubicBezTo>
                    <a:pt x="7980" y="16974"/>
                    <a:pt x="9042" y="16620"/>
                    <a:pt x="10137" y="16178"/>
                  </a:cubicBezTo>
                  <a:cubicBezTo>
                    <a:pt x="11232" y="16620"/>
                    <a:pt x="12293" y="16974"/>
                    <a:pt x="13289" y="17239"/>
                  </a:cubicBezTo>
                  <a:cubicBezTo>
                    <a:pt x="12592" y="19537"/>
                    <a:pt x="11431" y="21070"/>
                    <a:pt x="10137" y="21070"/>
                  </a:cubicBezTo>
                  <a:close/>
                  <a:moveTo>
                    <a:pt x="19427" y="16296"/>
                  </a:moveTo>
                  <a:cubicBezTo>
                    <a:pt x="19195" y="16649"/>
                    <a:pt x="18797" y="16885"/>
                    <a:pt x="18199" y="17032"/>
                  </a:cubicBezTo>
                  <a:cubicBezTo>
                    <a:pt x="17171" y="17268"/>
                    <a:pt x="15744" y="17180"/>
                    <a:pt x="14118" y="16826"/>
                  </a:cubicBezTo>
                  <a:cubicBezTo>
                    <a:pt x="14384" y="15942"/>
                    <a:pt x="14550" y="14940"/>
                    <a:pt x="14682" y="13879"/>
                  </a:cubicBezTo>
                  <a:cubicBezTo>
                    <a:pt x="15678" y="13261"/>
                    <a:pt x="16574" y="12612"/>
                    <a:pt x="17337" y="11964"/>
                  </a:cubicBezTo>
                  <a:cubicBezTo>
                    <a:pt x="17536" y="12141"/>
                    <a:pt x="17702" y="12318"/>
                    <a:pt x="17868" y="12494"/>
                  </a:cubicBezTo>
                  <a:cubicBezTo>
                    <a:pt x="17469" y="12819"/>
                    <a:pt x="17204" y="13261"/>
                    <a:pt x="17204" y="13791"/>
                  </a:cubicBezTo>
                  <a:cubicBezTo>
                    <a:pt x="17204" y="14734"/>
                    <a:pt x="18067" y="15530"/>
                    <a:pt x="19162" y="15530"/>
                  </a:cubicBezTo>
                  <a:cubicBezTo>
                    <a:pt x="19327" y="15530"/>
                    <a:pt x="19460" y="15500"/>
                    <a:pt x="19626" y="15471"/>
                  </a:cubicBezTo>
                  <a:cubicBezTo>
                    <a:pt x="19626" y="15795"/>
                    <a:pt x="19593" y="16060"/>
                    <a:pt x="19427" y="16296"/>
                  </a:cubicBezTo>
                  <a:close/>
                  <a:moveTo>
                    <a:pt x="19162" y="14940"/>
                  </a:moveTo>
                  <a:cubicBezTo>
                    <a:pt x="18432" y="14940"/>
                    <a:pt x="17868" y="14410"/>
                    <a:pt x="17868" y="13791"/>
                  </a:cubicBezTo>
                  <a:cubicBezTo>
                    <a:pt x="17868" y="13172"/>
                    <a:pt x="18465" y="12642"/>
                    <a:pt x="19162" y="12642"/>
                  </a:cubicBezTo>
                  <a:cubicBezTo>
                    <a:pt x="19892" y="12642"/>
                    <a:pt x="20456" y="13172"/>
                    <a:pt x="20456" y="13791"/>
                  </a:cubicBezTo>
                  <a:cubicBezTo>
                    <a:pt x="20456" y="14410"/>
                    <a:pt x="19858" y="14940"/>
                    <a:pt x="19162" y="1494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grpSp>
      <p:grpSp>
        <p:nvGrpSpPr>
          <p:cNvPr id="1243" name="Google Shape;1243;p20"/>
          <p:cNvGrpSpPr/>
          <p:nvPr/>
        </p:nvGrpSpPr>
        <p:grpSpPr>
          <a:xfrm>
            <a:off x="5265064" y="5024710"/>
            <a:ext cx="3060797" cy="1136700"/>
            <a:chOff x="0" y="0"/>
            <a:chExt cx="2038357" cy="757800"/>
          </a:xfrm>
        </p:grpSpPr>
        <p:grpSp>
          <p:nvGrpSpPr>
            <p:cNvPr id="1244" name="Google Shape;1244;p20"/>
            <p:cNvGrpSpPr/>
            <p:nvPr/>
          </p:nvGrpSpPr>
          <p:grpSpPr>
            <a:xfrm>
              <a:off x="0" y="0"/>
              <a:ext cx="2038357" cy="757800"/>
              <a:chOff x="0" y="0"/>
              <a:chExt cx="2038357" cy="757800"/>
            </a:xfrm>
          </p:grpSpPr>
          <p:sp>
            <p:nvSpPr>
              <p:cNvPr id="1245" name="Google Shape;1245;p20"/>
              <p:cNvSpPr/>
              <p:nvPr/>
            </p:nvSpPr>
            <p:spPr>
              <a:xfrm>
                <a:off x="0" y="0"/>
                <a:ext cx="1992300" cy="757800"/>
              </a:xfrm>
              <a:prstGeom prst="roundRect">
                <a:avLst>
                  <a:gd name="adj" fmla="val 8772"/>
                </a:avLst>
              </a:prstGeom>
              <a:solidFill>
                <a:srgbClr val="F3F3F3"/>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600"/>
                  <a:buFont typeface="Roboto Light"/>
                  <a:buNone/>
                </a:pPr>
                <a:endParaRPr sz="2600" b="0" i="0" u="none" strike="noStrike" cap="none">
                  <a:solidFill>
                    <a:srgbClr val="FFFFFF"/>
                  </a:solidFill>
                  <a:latin typeface="Roboto Light"/>
                  <a:ea typeface="Roboto Light"/>
                  <a:cs typeface="Roboto Light"/>
                  <a:sym typeface="Roboto Light"/>
                </a:endParaRPr>
              </a:p>
            </p:txBody>
          </p:sp>
          <p:sp>
            <p:nvSpPr>
              <p:cNvPr id="1246" name="Google Shape;1246;p20"/>
              <p:cNvSpPr txBox="1"/>
              <p:nvPr/>
            </p:nvSpPr>
            <p:spPr>
              <a:xfrm>
                <a:off x="613357" y="137101"/>
                <a:ext cx="1425000" cy="523200"/>
              </a:xfrm>
              <a:prstGeom prst="rect">
                <a:avLst/>
              </a:prstGeom>
              <a:noFill/>
              <a:ln>
                <a:noFill/>
              </a:ln>
            </p:spPr>
            <p:txBody>
              <a:bodyPr spcFirstLastPara="1" wrap="square" lIns="68450" tIns="68450" rIns="68450" bIns="68450" anchor="t" anchorCtr="0">
                <a:noAutofit/>
              </a:bodyPr>
              <a:lstStyle/>
              <a:p>
                <a:pPr marL="0" marR="0" lvl="0" indent="0" algn="ctr" rtl="0">
                  <a:lnSpc>
                    <a:spcPct val="100000"/>
                  </a:lnSpc>
                  <a:spcBef>
                    <a:spcPts val="0"/>
                  </a:spcBef>
                  <a:spcAft>
                    <a:spcPts val="0"/>
                  </a:spcAft>
                  <a:buClr>
                    <a:srgbClr val="FFFFFF"/>
                  </a:buClr>
                  <a:buSzPts val="2200"/>
                  <a:buFont typeface="Roboto Light"/>
                  <a:buNone/>
                </a:pPr>
                <a:r>
                  <a:rPr lang="en" sz="2200" b="0" i="0" u="none" strike="noStrike" cap="none">
                    <a:solidFill>
                      <a:schemeClr val="accent6"/>
                    </a:solidFill>
                    <a:latin typeface="Roboto"/>
                    <a:ea typeface="Roboto"/>
                    <a:cs typeface="Roboto"/>
                    <a:sym typeface="Roboto"/>
                  </a:rPr>
                  <a:t>DATA </a:t>
                </a:r>
                <a:endParaRPr sz="2200" b="0" i="0" u="none" strike="noStrike" cap="none">
                  <a:solidFill>
                    <a:schemeClr val="accent6"/>
                  </a:solidFill>
                  <a:latin typeface="Roboto"/>
                  <a:ea typeface="Roboto"/>
                  <a:cs typeface="Roboto"/>
                  <a:sym typeface="Roboto"/>
                </a:endParaRPr>
              </a:p>
              <a:p>
                <a:pPr marL="0" marR="0" lvl="0" indent="0" algn="ctr" rtl="0">
                  <a:lnSpc>
                    <a:spcPct val="100000"/>
                  </a:lnSpc>
                  <a:spcBef>
                    <a:spcPts val="0"/>
                  </a:spcBef>
                  <a:spcAft>
                    <a:spcPts val="0"/>
                  </a:spcAft>
                  <a:buClr>
                    <a:srgbClr val="FFFFFF"/>
                  </a:buClr>
                  <a:buSzPts val="2200"/>
                  <a:buFont typeface="Roboto Light"/>
                  <a:buNone/>
                </a:pPr>
                <a:r>
                  <a:rPr lang="en" sz="2200" b="0" i="0" u="none" strike="noStrike" cap="none">
                    <a:solidFill>
                      <a:schemeClr val="accent6"/>
                    </a:solidFill>
                    <a:latin typeface="Roboto"/>
                    <a:ea typeface="Roboto"/>
                    <a:cs typeface="Roboto"/>
                    <a:sym typeface="Roboto"/>
                  </a:rPr>
                  <a:t>ENGINEERING</a:t>
                </a:r>
                <a:endParaRPr sz="2200" b="0" i="0" u="none" strike="noStrike" cap="none">
                  <a:solidFill>
                    <a:schemeClr val="accent6"/>
                  </a:solidFill>
                  <a:latin typeface="Roboto"/>
                  <a:ea typeface="Roboto"/>
                  <a:cs typeface="Roboto"/>
                  <a:sym typeface="Roboto"/>
                </a:endParaRPr>
              </a:p>
            </p:txBody>
          </p:sp>
        </p:grpSp>
        <p:sp>
          <p:nvSpPr>
            <p:cNvPr id="1247" name="Google Shape;1247;p20"/>
            <p:cNvSpPr/>
            <p:nvPr/>
          </p:nvSpPr>
          <p:spPr>
            <a:xfrm>
              <a:off x="161435" y="127237"/>
              <a:ext cx="522504" cy="524070"/>
            </a:xfrm>
            <a:custGeom>
              <a:avLst/>
              <a:gdLst/>
              <a:ahLst/>
              <a:cxnLst/>
              <a:rect l="l" t="t" r="r" b="b"/>
              <a:pathLst>
                <a:path w="21600" h="21600" extrusionOk="0">
                  <a:moveTo>
                    <a:pt x="21600" y="10785"/>
                  </a:moveTo>
                  <a:cubicBezTo>
                    <a:pt x="21600" y="9882"/>
                    <a:pt x="20899" y="9153"/>
                    <a:pt x="20022" y="9095"/>
                  </a:cubicBezTo>
                  <a:cubicBezTo>
                    <a:pt x="19788" y="7783"/>
                    <a:pt x="19291" y="6559"/>
                    <a:pt x="18560" y="5451"/>
                  </a:cubicBezTo>
                  <a:cubicBezTo>
                    <a:pt x="18794" y="5160"/>
                    <a:pt x="18940" y="4781"/>
                    <a:pt x="18940" y="4372"/>
                  </a:cubicBezTo>
                  <a:cubicBezTo>
                    <a:pt x="18940" y="3440"/>
                    <a:pt x="18180" y="2653"/>
                    <a:pt x="17216" y="2653"/>
                  </a:cubicBezTo>
                  <a:cubicBezTo>
                    <a:pt x="16806" y="2653"/>
                    <a:pt x="16456" y="2798"/>
                    <a:pt x="16163" y="3002"/>
                  </a:cubicBezTo>
                  <a:cubicBezTo>
                    <a:pt x="15082" y="2215"/>
                    <a:pt x="13825" y="1720"/>
                    <a:pt x="12510" y="1457"/>
                  </a:cubicBezTo>
                  <a:cubicBezTo>
                    <a:pt x="12393" y="641"/>
                    <a:pt x="11662" y="0"/>
                    <a:pt x="10815" y="0"/>
                  </a:cubicBezTo>
                  <a:cubicBezTo>
                    <a:pt x="9938" y="0"/>
                    <a:pt x="9236" y="641"/>
                    <a:pt x="9119" y="1457"/>
                  </a:cubicBezTo>
                  <a:cubicBezTo>
                    <a:pt x="7775" y="1720"/>
                    <a:pt x="6547" y="2245"/>
                    <a:pt x="5437" y="3002"/>
                  </a:cubicBezTo>
                  <a:cubicBezTo>
                    <a:pt x="5144" y="2769"/>
                    <a:pt x="4764" y="2623"/>
                    <a:pt x="4384" y="2623"/>
                  </a:cubicBezTo>
                  <a:cubicBezTo>
                    <a:pt x="3449" y="2623"/>
                    <a:pt x="2660" y="3381"/>
                    <a:pt x="2660" y="4343"/>
                  </a:cubicBezTo>
                  <a:cubicBezTo>
                    <a:pt x="2660" y="4751"/>
                    <a:pt x="2806" y="5130"/>
                    <a:pt x="3040" y="5422"/>
                  </a:cubicBezTo>
                  <a:cubicBezTo>
                    <a:pt x="2309" y="6500"/>
                    <a:pt x="1812" y="7725"/>
                    <a:pt x="1578" y="9036"/>
                  </a:cubicBezTo>
                  <a:cubicBezTo>
                    <a:pt x="701" y="9153"/>
                    <a:pt x="0" y="9882"/>
                    <a:pt x="0" y="10785"/>
                  </a:cubicBezTo>
                  <a:cubicBezTo>
                    <a:pt x="0" y="11689"/>
                    <a:pt x="701" y="12447"/>
                    <a:pt x="1608" y="12505"/>
                  </a:cubicBezTo>
                  <a:cubicBezTo>
                    <a:pt x="1871" y="13817"/>
                    <a:pt x="2397" y="15012"/>
                    <a:pt x="3127" y="16062"/>
                  </a:cubicBezTo>
                  <a:cubicBezTo>
                    <a:pt x="2835" y="16353"/>
                    <a:pt x="2660" y="16790"/>
                    <a:pt x="2660" y="17228"/>
                  </a:cubicBezTo>
                  <a:cubicBezTo>
                    <a:pt x="2660" y="18160"/>
                    <a:pt x="3420" y="18947"/>
                    <a:pt x="4384" y="18947"/>
                  </a:cubicBezTo>
                  <a:cubicBezTo>
                    <a:pt x="4852" y="18947"/>
                    <a:pt x="5261" y="18772"/>
                    <a:pt x="5583" y="18452"/>
                  </a:cubicBezTo>
                  <a:cubicBezTo>
                    <a:pt x="6635" y="19151"/>
                    <a:pt x="7833" y="19647"/>
                    <a:pt x="9090" y="19880"/>
                  </a:cubicBezTo>
                  <a:cubicBezTo>
                    <a:pt x="9090" y="20813"/>
                    <a:pt x="9850" y="21600"/>
                    <a:pt x="10815" y="21600"/>
                  </a:cubicBezTo>
                  <a:cubicBezTo>
                    <a:pt x="11750" y="21600"/>
                    <a:pt x="12539" y="20842"/>
                    <a:pt x="12539" y="19880"/>
                  </a:cubicBezTo>
                  <a:cubicBezTo>
                    <a:pt x="12539" y="19880"/>
                    <a:pt x="12539" y="19880"/>
                    <a:pt x="12539" y="19880"/>
                  </a:cubicBezTo>
                  <a:cubicBezTo>
                    <a:pt x="13796" y="19647"/>
                    <a:pt x="14965" y="19151"/>
                    <a:pt x="16047" y="18452"/>
                  </a:cubicBezTo>
                  <a:cubicBezTo>
                    <a:pt x="16368" y="18772"/>
                    <a:pt x="16777" y="18947"/>
                    <a:pt x="17245" y="18947"/>
                  </a:cubicBezTo>
                  <a:cubicBezTo>
                    <a:pt x="18180" y="18947"/>
                    <a:pt x="18969" y="18189"/>
                    <a:pt x="18969" y="17228"/>
                  </a:cubicBezTo>
                  <a:cubicBezTo>
                    <a:pt x="18969" y="16761"/>
                    <a:pt x="18794" y="16353"/>
                    <a:pt x="18473" y="16032"/>
                  </a:cubicBezTo>
                  <a:cubicBezTo>
                    <a:pt x="19232" y="14954"/>
                    <a:pt x="19729" y="13788"/>
                    <a:pt x="19992" y="12505"/>
                  </a:cubicBezTo>
                  <a:cubicBezTo>
                    <a:pt x="20899" y="12447"/>
                    <a:pt x="21600" y="11689"/>
                    <a:pt x="21600" y="10785"/>
                  </a:cubicBezTo>
                  <a:close/>
                  <a:moveTo>
                    <a:pt x="4384" y="15479"/>
                  </a:moveTo>
                  <a:cubicBezTo>
                    <a:pt x="4092" y="15479"/>
                    <a:pt x="3829" y="15566"/>
                    <a:pt x="3566" y="15683"/>
                  </a:cubicBezTo>
                  <a:cubicBezTo>
                    <a:pt x="2894" y="14721"/>
                    <a:pt x="2426" y="13613"/>
                    <a:pt x="2163" y="12418"/>
                  </a:cubicBezTo>
                  <a:cubicBezTo>
                    <a:pt x="2806" y="12243"/>
                    <a:pt x="3303" y="11718"/>
                    <a:pt x="3420" y="11048"/>
                  </a:cubicBezTo>
                  <a:cubicBezTo>
                    <a:pt x="4238" y="11019"/>
                    <a:pt x="5524" y="10785"/>
                    <a:pt x="6986" y="10523"/>
                  </a:cubicBezTo>
                  <a:cubicBezTo>
                    <a:pt x="8447" y="10261"/>
                    <a:pt x="10142" y="9969"/>
                    <a:pt x="11779" y="9794"/>
                  </a:cubicBezTo>
                  <a:cubicBezTo>
                    <a:pt x="11604" y="11427"/>
                    <a:pt x="11311" y="13117"/>
                    <a:pt x="11048" y="14575"/>
                  </a:cubicBezTo>
                  <a:cubicBezTo>
                    <a:pt x="10785" y="16032"/>
                    <a:pt x="10581" y="17315"/>
                    <a:pt x="10522" y="18131"/>
                  </a:cubicBezTo>
                  <a:cubicBezTo>
                    <a:pt x="9879" y="18219"/>
                    <a:pt x="9382" y="18685"/>
                    <a:pt x="9178" y="19268"/>
                  </a:cubicBezTo>
                  <a:cubicBezTo>
                    <a:pt x="7979" y="19035"/>
                    <a:pt x="6869" y="18598"/>
                    <a:pt x="5904" y="17927"/>
                  </a:cubicBezTo>
                  <a:cubicBezTo>
                    <a:pt x="6021" y="17694"/>
                    <a:pt x="6080" y="17432"/>
                    <a:pt x="6080" y="17169"/>
                  </a:cubicBezTo>
                  <a:cubicBezTo>
                    <a:pt x="6080" y="16236"/>
                    <a:pt x="5320" y="15479"/>
                    <a:pt x="4384" y="15479"/>
                  </a:cubicBezTo>
                  <a:close/>
                  <a:moveTo>
                    <a:pt x="4384" y="6063"/>
                  </a:moveTo>
                  <a:cubicBezTo>
                    <a:pt x="5320" y="6063"/>
                    <a:pt x="6109" y="5305"/>
                    <a:pt x="6109" y="4343"/>
                  </a:cubicBezTo>
                  <a:cubicBezTo>
                    <a:pt x="6109" y="3994"/>
                    <a:pt x="6021" y="3702"/>
                    <a:pt x="5846" y="3411"/>
                  </a:cubicBezTo>
                  <a:cubicBezTo>
                    <a:pt x="6840" y="2740"/>
                    <a:pt x="7950" y="2245"/>
                    <a:pt x="9149" y="2011"/>
                  </a:cubicBezTo>
                  <a:cubicBezTo>
                    <a:pt x="9295" y="2798"/>
                    <a:pt x="9996" y="3381"/>
                    <a:pt x="10844" y="3381"/>
                  </a:cubicBezTo>
                  <a:cubicBezTo>
                    <a:pt x="11078" y="3381"/>
                    <a:pt x="11282" y="3352"/>
                    <a:pt x="11487" y="3265"/>
                  </a:cubicBezTo>
                  <a:cubicBezTo>
                    <a:pt x="11545" y="3498"/>
                    <a:pt x="11604" y="3760"/>
                    <a:pt x="11691" y="4023"/>
                  </a:cubicBezTo>
                  <a:cubicBezTo>
                    <a:pt x="9002" y="4985"/>
                    <a:pt x="5816" y="6908"/>
                    <a:pt x="2864" y="9415"/>
                  </a:cubicBezTo>
                  <a:cubicBezTo>
                    <a:pt x="2660" y="9270"/>
                    <a:pt x="2455" y="9153"/>
                    <a:pt x="2192" y="9095"/>
                  </a:cubicBezTo>
                  <a:cubicBezTo>
                    <a:pt x="2397" y="7900"/>
                    <a:pt x="2864" y="6763"/>
                    <a:pt x="3537" y="5801"/>
                  </a:cubicBezTo>
                  <a:cubicBezTo>
                    <a:pt x="3741" y="5976"/>
                    <a:pt x="4034" y="6063"/>
                    <a:pt x="4384" y="6063"/>
                  </a:cubicBezTo>
                  <a:close/>
                  <a:moveTo>
                    <a:pt x="12481" y="2040"/>
                  </a:moveTo>
                  <a:cubicBezTo>
                    <a:pt x="13650" y="2274"/>
                    <a:pt x="14731" y="2711"/>
                    <a:pt x="15725" y="3381"/>
                  </a:cubicBezTo>
                  <a:cubicBezTo>
                    <a:pt x="14731" y="3265"/>
                    <a:pt x="13504" y="3440"/>
                    <a:pt x="12130" y="3877"/>
                  </a:cubicBezTo>
                  <a:cubicBezTo>
                    <a:pt x="12071" y="3585"/>
                    <a:pt x="11984" y="3265"/>
                    <a:pt x="11896" y="3002"/>
                  </a:cubicBezTo>
                  <a:cubicBezTo>
                    <a:pt x="12218" y="2769"/>
                    <a:pt x="12422" y="2419"/>
                    <a:pt x="12481" y="2040"/>
                  </a:cubicBezTo>
                  <a:close/>
                  <a:moveTo>
                    <a:pt x="11955" y="6967"/>
                  </a:moveTo>
                  <a:cubicBezTo>
                    <a:pt x="11955" y="7696"/>
                    <a:pt x="11896" y="8453"/>
                    <a:pt x="11838" y="9240"/>
                  </a:cubicBezTo>
                  <a:cubicBezTo>
                    <a:pt x="10142" y="9415"/>
                    <a:pt x="8389" y="9736"/>
                    <a:pt x="6898" y="9998"/>
                  </a:cubicBezTo>
                  <a:cubicBezTo>
                    <a:pt x="5466" y="10232"/>
                    <a:pt x="4209" y="10465"/>
                    <a:pt x="3420" y="10494"/>
                  </a:cubicBezTo>
                  <a:cubicBezTo>
                    <a:pt x="3391" y="10261"/>
                    <a:pt x="3303" y="10057"/>
                    <a:pt x="3186" y="9882"/>
                  </a:cubicBezTo>
                  <a:cubicBezTo>
                    <a:pt x="6255" y="7258"/>
                    <a:pt x="9295" y="5538"/>
                    <a:pt x="11750" y="4635"/>
                  </a:cubicBezTo>
                  <a:cubicBezTo>
                    <a:pt x="11867" y="5364"/>
                    <a:pt x="11955" y="6180"/>
                    <a:pt x="11955" y="6967"/>
                  </a:cubicBezTo>
                  <a:close/>
                  <a:moveTo>
                    <a:pt x="11691" y="18364"/>
                  </a:moveTo>
                  <a:cubicBezTo>
                    <a:pt x="11516" y="18248"/>
                    <a:pt x="11311" y="18189"/>
                    <a:pt x="11107" y="18160"/>
                  </a:cubicBezTo>
                  <a:cubicBezTo>
                    <a:pt x="11136" y="17373"/>
                    <a:pt x="11370" y="16120"/>
                    <a:pt x="11604" y="14692"/>
                  </a:cubicBezTo>
                  <a:cubicBezTo>
                    <a:pt x="11867" y="13176"/>
                    <a:pt x="12159" y="11456"/>
                    <a:pt x="12364" y="9765"/>
                  </a:cubicBezTo>
                  <a:cubicBezTo>
                    <a:pt x="13153" y="9678"/>
                    <a:pt x="13913" y="9649"/>
                    <a:pt x="14644" y="9649"/>
                  </a:cubicBezTo>
                  <a:cubicBezTo>
                    <a:pt x="15404" y="9649"/>
                    <a:pt x="16222" y="9736"/>
                    <a:pt x="16953" y="9853"/>
                  </a:cubicBezTo>
                  <a:cubicBezTo>
                    <a:pt x="16017" y="12330"/>
                    <a:pt x="14234" y="15391"/>
                    <a:pt x="11691" y="18364"/>
                  </a:cubicBezTo>
                  <a:close/>
                  <a:moveTo>
                    <a:pt x="14644" y="9066"/>
                  </a:moveTo>
                  <a:cubicBezTo>
                    <a:pt x="13942" y="9066"/>
                    <a:pt x="13182" y="9124"/>
                    <a:pt x="12422" y="9182"/>
                  </a:cubicBezTo>
                  <a:cubicBezTo>
                    <a:pt x="12481" y="8424"/>
                    <a:pt x="12539" y="7666"/>
                    <a:pt x="12539" y="6967"/>
                  </a:cubicBezTo>
                  <a:cubicBezTo>
                    <a:pt x="12539" y="6325"/>
                    <a:pt x="12451" y="5393"/>
                    <a:pt x="12276" y="4460"/>
                  </a:cubicBezTo>
                  <a:cubicBezTo>
                    <a:pt x="13591" y="4023"/>
                    <a:pt x="14731" y="3877"/>
                    <a:pt x="15579" y="3935"/>
                  </a:cubicBezTo>
                  <a:cubicBezTo>
                    <a:pt x="15550" y="4081"/>
                    <a:pt x="15520" y="4198"/>
                    <a:pt x="15520" y="4343"/>
                  </a:cubicBezTo>
                  <a:cubicBezTo>
                    <a:pt x="15520" y="5276"/>
                    <a:pt x="16280" y="6063"/>
                    <a:pt x="17245" y="6063"/>
                  </a:cubicBezTo>
                  <a:cubicBezTo>
                    <a:pt x="17391" y="6063"/>
                    <a:pt x="17537" y="6034"/>
                    <a:pt x="17654" y="6005"/>
                  </a:cubicBezTo>
                  <a:cubicBezTo>
                    <a:pt x="17742" y="6879"/>
                    <a:pt x="17566" y="8016"/>
                    <a:pt x="17128" y="9299"/>
                  </a:cubicBezTo>
                  <a:cubicBezTo>
                    <a:pt x="16193" y="9153"/>
                    <a:pt x="15257" y="9066"/>
                    <a:pt x="14644" y="9066"/>
                  </a:cubicBezTo>
                  <a:close/>
                  <a:moveTo>
                    <a:pt x="18209" y="5917"/>
                  </a:moveTo>
                  <a:cubicBezTo>
                    <a:pt x="18852" y="6908"/>
                    <a:pt x="19262" y="7987"/>
                    <a:pt x="19466" y="9124"/>
                  </a:cubicBezTo>
                  <a:cubicBezTo>
                    <a:pt x="19116" y="9211"/>
                    <a:pt x="18823" y="9386"/>
                    <a:pt x="18589" y="9649"/>
                  </a:cubicBezTo>
                  <a:cubicBezTo>
                    <a:pt x="18297" y="9561"/>
                    <a:pt x="18005" y="9474"/>
                    <a:pt x="17683" y="9415"/>
                  </a:cubicBezTo>
                  <a:cubicBezTo>
                    <a:pt x="18122" y="8104"/>
                    <a:pt x="18326" y="6908"/>
                    <a:pt x="18209" y="5917"/>
                  </a:cubicBezTo>
                  <a:close/>
                  <a:moveTo>
                    <a:pt x="17245" y="3206"/>
                  </a:moveTo>
                  <a:cubicBezTo>
                    <a:pt x="17888" y="3206"/>
                    <a:pt x="18385" y="3731"/>
                    <a:pt x="18385" y="4343"/>
                  </a:cubicBezTo>
                  <a:cubicBezTo>
                    <a:pt x="18385" y="4955"/>
                    <a:pt x="17859" y="5480"/>
                    <a:pt x="17245" y="5480"/>
                  </a:cubicBezTo>
                  <a:cubicBezTo>
                    <a:pt x="16631" y="5480"/>
                    <a:pt x="16076" y="4985"/>
                    <a:pt x="16076" y="4372"/>
                  </a:cubicBezTo>
                  <a:cubicBezTo>
                    <a:pt x="16076" y="3760"/>
                    <a:pt x="16602" y="3206"/>
                    <a:pt x="17245" y="3206"/>
                  </a:cubicBezTo>
                  <a:close/>
                  <a:moveTo>
                    <a:pt x="555" y="10785"/>
                  </a:moveTo>
                  <a:cubicBezTo>
                    <a:pt x="555" y="10144"/>
                    <a:pt x="1081" y="9649"/>
                    <a:pt x="1695" y="9649"/>
                  </a:cubicBezTo>
                  <a:cubicBezTo>
                    <a:pt x="2309" y="9649"/>
                    <a:pt x="2835" y="10173"/>
                    <a:pt x="2835" y="10785"/>
                  </a:cubicBezTo>
                  <a:cubicBezTo>
                    <a:pt x="2835" y="11398"/>
                    <a:pt x="2338" y="11922"/>
                    <a:pt x="1724" y="11922"/>
                  </a:cubicBezTo>
                  <a:cubicBezTo>
                    <a:pt x="1111" y="11922"/>
                    <a:pt x="555" y="11398"/>
                    <a:pt x="555" y="10785"/>
                  </a:cubicBezTo>
                  <a:close/>
                  <a:moveTo>
                    <a:pt x="12101" y="18743"/>
                  </a:moveTo>
                  <a:cubicBezTo>
                    <a:pt x="14614" y="15799"/>
                    <a:pt x="16543" y="12651"/>
                    <a:pt x="17508" y="9940"/>
                  </a:cubicBezTo>
                  <a:cubicBezTo>
                    <a:pt x="17800" y="9998"/>
                    <a:pt x="18063" y="10057"/>
                    <a:pt x="18297" y="10144"/>
                  </a:cubicBezTo>
                  <a:cubicBezTo>
                    <a:pt x="18209" y="10348"/>
                    <a:pt x="18180" y="10552"/>
                    <a:pt x="18180" y="10785"/>
                  </a:cubicBezTo>
                  <a:cubicBezTo>
                    <a:pt x="18180" y="11572"/>
                    <a:pt x="18706" y="12214"/>
                    <a:pt x="19437" y="12418"/>
                  </a:cubicBezTo>
                  <a:cubicBezTo>
                    <a:pt x="19203" y="13584"/>
                    <a:pt x="18736" y="14692"/>
                    <a:pt x="18034" y="15653"/>
                  </a:cubicBezTo>
                  <a:cubicBezTo>
                    <a:pt x="17800" y="15537"/>
                    <a:pt x="17537" y="15479"/>
                    <a:pt x="17245" y="15479"/>
                  </a:cubicBezTo>
                  <a:cubicBezTo>
                    <a:pt x="16310" y="15479"/>
                    <a:pt x="15520" y="16236"/>
                    <a:pt x="15520" y="17198"/>
                  </a:cubicBezTo>
                  <a:cubicBezTo>
                    <a:pt x="15520" y="17461"/>
                    <a:pt x="15579" y="17723"/>
                    <a:pt x="15696" y="17956"/>
                  </a:cubicBezTo>
                  <a:cubicBezTo>
                    <a:pt x="14702" y="18627"/>
                    <a:pt x="13591" y="19064"/>
                    <a:pt x="12422" y="19297"/>
                  </a:cubicBezTo>
                  <a:cubicBezTo>
                    <a:pt x="12364" y="19064"/>
                    <a:pt x="12247" y="18889"/>
                    <a:pt x="12101" y="18743"/>
                  </a:cubicBezTo>
                  <a:close/>
                  <a:moveTo>
                    <a:pt x="17245" y="18335"/>
                  </a:moveTo>
                  <a:cubicBezTo>
                    <a:pt x="16602" y="18335"/>
                    <a:pt x="16105" y="17811"/>
                    <a:pt x="16105" y="17198"/>
                  </a:cubicBezTo>
                  <a:cubicBezTo>
                    <a:pt x="16105" y="16586"/>
                    <a:pt x="16602" y="16032"/>
                    <a:pt x="17245" y="16032"/>
                  </a:cubicBezTo>
                  <a:cubicBezTo>
                    <a:pt x="17888" y="16032"/>
                    <a:pt x="18385" y="16557"/>
                    <a:pt x="18385" y="17169"/>
                  </a:cubicBezTo>
                  <a:cubicBezTo>
                    <a:pt x="18385" y="17781"/>
                    <a:pt x="17859" y="18335"/>
                    <a:pt x="17245" y="1833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grpSp>
      <p:grpSp>
        <p:nvGrpSpPr>
          <p:cNvPr id="1248" name="Google Shape;1248;p20"/>
          <p:cNvGrpSpPr/>
          <p:nvPr/>
        </p:nvGrpSpPr>
        <p:grpSpPr>
          <a:xfrm>
            <a:off x="9641130" y="5022012"/>
            <a:ext cx="2993440" cy="1136700"/>
            <a:chOff x="400" y="-1800"/>
            <a:chExt cx="1993500" cy="757800"/>
          </a:xfrm>
        </p:grpSpPr>
        <p:sp>
          <p:nvSpPr>
            <p:cNvPr id="1249" name="Google Shape;1249;p20"/>
            <p:cNvSpPr/>
            <p:nvPr/>
          </p:nvSpPr>
          <p:spPr>
            <a:xfrm>
              <a:off x="400" y="-1800"/>
              <a:ext cx="1993500" cy="757800"/>
            </a:xfrm>
            <a:prstGeom prst="roundRect">
              <a:avLst>
                <a:gd name="adj" fmla="val 8772"/>
              </a:avLst>
            </a:prstGeom>
            <a:solidFill>
              <a:srgbClr val="F3F3F3"/>
            </a:solidFill>
            <a:ln w="9525" cap="flat" cmpd="sng">
              <a:solidFill>
                <a:srgbClr val="F3F3F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600"/>
                <a:buFont typeface="Roboto Light"/>
                <a:buNone/>
              </a:pPr>
              <a:endParaRPr sz="2600" b="0" i="0" u="none" strike="noStrike" cap="none">
                <a:solidFill>
                  <a:srgbClr val="FFFFFF"/>
                </a:solidFill>
                <a:latin typeface="Roboto Light"/>
                <a:ea typeface="Roboto Light"/>
                <a:cs typeface="Roboto Light"/>
                <a:sym typeface="Roboto Light"/>
              </a:endParaRPr>
            </a:p>
          </p:txBody>
        </p:sp>
        <p:sp>
          <p:nvSpPr>
            <p:cNvPr id="1250" name="Google Shape;1250;p20"/>
            <p:cNvSpPr txBox="1"/>
            <p:nvPr/>
          </p:nvSpPr>
          <p:spPr>
            <a:xfrm>
              <a:off x="681770" y="109826"/>
              <a:ext cx="1255500" cy="5232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68450" tIns="68450" rIns="68450" bIns="68450" anchor="t" anchorCtr="0">
              <a:noAutofit/>
            </a:bodyPr>
            <a:lstStyle/>
            <a:p>
              <a:pPr marL="0" marR="0" lvl="0" indent="0" algn="ctr" rtl="0">
                <a:lnSpc>
                  <a:spcPct val="100000"/>
                </a:lnSpc>
                <a:spcBef>
                  <a:spcPts val="0"/>
                </a:spcBef>
                <a:spcAft>
                  <a:spcPts val="0"/>
                </a:spcAft>
                <a:buClr>
                  <a:srgbClr val="FFFFFF"/>
                </a:buClr>
                <a:buSzPts val="2200"/>
                <a:buFont typeface="Roboto Light"/>
                <a:buNone/>
              </a:pPr>
              <a:r>
                <a:rPr lang="en" sz="2200" b="0" i="0" u="none" strike="noStrike" cap="none">
                  <a:solidFill>
                    <a:schemeClr val="accent6"/>
                  </a:solidFill>
                  <a:latin typeface="Roboto"/>
                  <a:ea typeface="Roboto"/>
                  <a:cs typeface="Roboto"/>
                  <a:sym typeface="Roboto"/>
                </a:rPr>
                <a:t>DATA</a:t>
              </a:r>
              <a:br>
                <a:rPr lang="en" sz="2200" b="0" i="0" u="none" strike="noStrike" cap="none">
                  <a:solidFill>
                    <a:schemeClr val="accent6"/>
                  </a:solidFill>
                  <a:latin typeface="Roboto"/>
                  <a:ea typeface="Roboto"/>
                  <a:cs typeface="Roboto"/>
                  <a:sym typeface="Roboto"/>
                </a:rPr>
              </a:br>
              <a:r>
                <a:rPr lang="en" sz="2200" b="0" i="0" u="none" strike="noStrike" cap="none">
                  <a:solidFill>
                    <a:schemeClr val="accent6"/>
                  </a:solidFill>
                  <a:latin typeface="Roboto"/>
                  <a:ea typeface="Roboto"/>
                  <a:cs typeface="Roboto"/>
                  <a:sym typeface="Roboto"/>
                </a:rPr>
                <a:t>WAREHOUSE</a:t>
              </a:r>
              <a:endParaRPr sz="2200" b="0" i="0" u="none" strike="noStrike" cap="none">
                <a:solidFill>
                  <a:schemeClr val="accent6"/>
                </a:solidFill>
                <a:latin typeface="Roboto"/>
                <a:ea typeface="Roboto"/>
                <a:cs typeface="Roboto"/>
                <a:sym typeface="Roboto"/>
              </a:endParaRPr>
            </a:p>
          </p:txBody>
        </p:sp>
        <p:grpSp>
          <p:nvGrpSpPr>
            <p:cNvPr id="1251" name="Google Shape;1251;p20"/>
            <p:cNvGrpSpPr/>
            <p:nvPr/>
          </p:nvGrpSpPr>
          <p:grpSpPr>
            <a:xfrm>
              <a:off x="156387" y="152699"/>
              <a:ext cx="464643" cy="438210"/>
              <a:chOff x="0" y="0"/>
              <a:chExt cx="464643" cy="438210"/>
            </a:xfrm>
          </p:grpSpPr>
          <p:sp>
            <p:nvSpPr>
              <p:cNvPr id="1252" name="Google Shape;1252;p20"/>
              <p:cNvSpPr/>
              <p:nvPr/>
            </p:nvSpPr>
            <p:spPr>
              <a:xfrm>
                <a:off x="0" y="0"/>
                <a:ext cx="84192" cy="438210"/>
              </a:xfrm>
              <a:custGeom>
                <a:avLst/>
                <a:gdLst/>
                <a:ahLst/>
                <a:cxnLst/>
                <a:rect l="l" t="t" r="r" b="b"/>
                <a:pathLst>
                  <a:path w="21423" h="21600" extrusionOk="0">
                    <a:moveTo>
                      <a:pt x="12447" y="5781"/>
                    </a:moveTo>
                    <a:lnTo>
                      <a:pt x="12447" y="0"/>
                    </a:lnTo>
                    <a:lnTo>
                      <a:pt x="8969" y="0"/>
                    </a:lnTo>
                    <a:lnTo>
                      <a:pt x="8969" y="5781"/>
                    </a:lnTo>
                    <a:cubicBezTo>
                      <a:pt x="3844" y="5959"/>
                      <a:pt x="0" y="6810"/>
                      <a:pt x="0" y="7838"/>
                    </a:cubicBezTo>
                    <a:cubicBezTo>
                      <a:pt x="0" y="8867"/>
                      <a:pt x="3844" y="9718"/>
                      <a:pt x="8969" y="9896"/>
                    </a:cubicBezTo>
                    <a:lnTo>
                      <a:pt x="8969" y="21600"/>
                    </a:lnTo>
                    <a:lnTo>
                      <a:pt x="12447" y="21600"/>
                    </a:lnTo>
                    <a:lnTo>
                      <a:pt x="12447" y="9896"/>
                    </a:lnTo>
                    <a:cubicBezTo>
                      <a:pt x="17573" y="9718"/>
                      <a:pt x="21417" y="8867"/>
                      <a:pt x="21417" y="7838"/>
                    </a:cubicBezTo>
                    <a:cubicBezTo>
                      <a:pt x="21600" y="6810"/>
                      <a:pt x="17573" y="5959"/>
                      <a:pt x="12447" y="578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53" name="Google Shape;1253;p20"/>
              <p:cNvSpPr/>
              <p:nvPr/>
            </p:nvSpPr>
            <p:spPr>
              <a:xfrm>
                <a:off x="94947" y="0"/>
                <a:ext cx="84132" cy="437454"/>
              </a:xfrm>
              <a:custGeom>
                <a:avLst/>
                <a:gdLst/>
                <a:ahLst/>
                <a:cxnLst/>
                <a:rect l="l" t="t" r="r" b="b"/>
                <a:pathLst>
                  <a:path w="21600" h="21600" extrusionOk="0">
                    <a:moveTo>
                      <a:pt x="12554" y="10161"/>
                    </a:moveTo>
                    <a:lnTo>
                      <a:pt x="12554" y="0"/>
                    </a:lnTo>
                    <a:lnTo>
                      <a:pt x="9046" y="0"/>
                    </a:lnTo>
                    <a:lnTo>
                      <a:pt x="9046" y="10161"/>
                    </a:lnTo>
                    <a:cubicBezTo>
                      <a:pt x="3877" y="10338"/>
                      <a:pt x="0" y="11191"/>
                      <a:pt x="0" y="12221"/>
                    </a:cubicBezTo>
                    <a:cubicBezTo>
                      <a:pt x="0" y="13251"/>
                      <a:pt x="3877" y="14104"/>
                      <a:pt x="9046" y="14282"/>
                    </a:cubicBezTo>
                    <a:lnTo>
                      <a:pt x="9046" y="21600"/>
                    </a:lnTo>
                    <a:lnTo>
                      <a:pt x="12554" y="21600"/>
                    </a:lnTo>
                    <a:lnTo>
                      <a:pt x="12554" y="14282"/>
                    </a:lnTo>
                    <a:cubicBezTo>
                      <a:pt x="17723" y="14104"/>
                      <a:pt x="21600" y="13251"/>
                      <a:pt x="21600" y="12221"/>
                    </a:cubicBezTo>
                    <a:cubicBezTo>
                      <a:pt x="21600" y="11191"/>
                      <a:pt x="17723" y="10338"/>
                      <a:pt x="12554" y="10161"/>
                    </a:cubicBezTo>
                    <a:close/>
                    <a:moveTo>
                      <a:pt x="10892" y="13607"/>
                    </a:moveTo>
                    <a:cubicBezTo>
                      <a:pt x="6831" y="13607"/>
                      <a:pt x="3692" y="12967"/>
                      <a:pt x="3692" y="12221"/>
                    </a:cubicBezTo>
                    <a:cubicBezTo>
                      <a:pt x="3692" y="11475"/>
                      <a:pt x="7015" y="10836"/>
                      <a:pt x="10892" y="10836"/>
                    </a:cubicBezTo>
                    <a:cubicBezTo>
                      <a:pt x="14769" y="10836"/>
                      <a:pt x="18092" y="11475"/>
                      <a:pt x="18092" y="12221"/>
                    </a:cubicBezTo>
                    <a:cubicBezTo>
                      <a:pt x="18092" y="12967"/>
                      <a:pt x="14769" y="13607"/>
                      <a:pt x="10892" y="1360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54" name="Google Shape;1254;p20"/>
              <p:cNvSpPr/>
              <p:nvPr/>
            </p:nvSpPr>
            <p:spPr>
              <a:xfrm>
                <a:off x="190615" y="0"/>
                <a:ext cx="84132" cy="438210"/>
              </a:xfrm>
              <a:custGeom>
                <a:avLst/>
                <a:gdLst/>
                <a:ahLst/>
                <a:cxnLst/>
                <a:rect l="l" t="t" r="r" b="b"/>
                <a:pathLst>
                  <a:path w="21600" h="21600" extrusionOk="0">
                    <a:moveTo>
                      <a:pt x="12554" y="1419"/>
                    </a:moveTo>
                    <a:lnTo>
                      <a:pt x="12554" y="0"/>
                    </a:lnTo>
                    <a:lnTo>
                      <a:pt x="9046" y="0"/>
                    </a:lnTo>
                    <a:lnTo>
                      <a:pt x="9046" y="1419"/>
                    </a:lnTo>
                    <a:cubicBezTo>
                      <a:pt x="3877" y="1596"/>
                      <a:pt x="0" y="2447"/>
                      <a:pt x="0" y="3476"/>
                    </a:cubicBezTo>
                    <a:cubicBezTo>
                      <a:pt x="0" y="4504"/>
                      <a:pt x="3877" y="5356"/>
                      <a:pt x="9046" y="5533"/>
                    </a:cubicBezTo>
                    <a:lnTo>
                      <a:pt x="9046" y="21600"/>
                    </a:lnTo>
                    <a:lnTo>
                      <a:pt x="12554" y="21600"/>
                    </a:lnTo>
                    <a:lnTo>
                      <a:pt x="12554" y="5533"/>
                    </a:lnTo>
                    <a:cubicBezTo>
                      <a:pt x="17723" y="5356"/>
                      <a:pt x="21600" y="4504"/>
                      <a:pt x="21600" y="3476"/>
                    </a:cubicBezTo>
                    <a:cubicBezTo>
                      <a:pt x="21600" y="2447"/>
                      <a:pt x="17723" y="1561"/>
                      <a:pt x="12554" y="1419"/>
                    </a:cubicBezTo>
                    <a:close/>
                    <a:moveTo>
                      <a:pt x="10708" y="4859"/>
                    </a:moveTo>
                    <a:cubicBezTo>
                      <a:pt x="6646" y="4859"/>
                      <a:pt x="3508" y="4221"/>
                      <a:pt x="3508" y="3476"/>
                    </a:cubicBezTo>
                    <a:cubicBezTo>
                      <a:pt x="3508" y="2731"/>
                      <a:pt x="6831" y="2093"/>
                      <a:pt x="10708" y="2093"/>
                    </a:cubicBezTo>
                    <a:cubicBezTo>
                      <a:pt x="14585" y="2093"/>
                      <a:pt x="17908" y="2731"/>
                      <a:pt x="17908" y="3476"/>
                    </a:cubicBezTo>
                    <a:cubicBezTo>
                      <a:pt x="17908" y="4221"/>
                      <a:pt x="14769" y="4859"/>
                      <a:pt x="10708" y="4859"/>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55" name="Google Shape;1255;p20"/>
              <p:cNvSpPr/>
              <p:nvPr/>
            </p:nvSpPr>
            <p:spPr>
              <a:xfrm>
                <a:off x="285563" y="0"/>
                <a:ext cx="84132" cy="438210"/>
              </a:xfrm>
              <a:custGeom>
                <a:avLst/>
                <a:gdLst/>
                <a:ahLst/>
                <a:cxnLst/>
                <a:rect l="l" t="t" r="r" b="b"/>
                <a:pathLst>
                  <a:path w="21600" h="21600" extrusionOk="0">
                    <a:moveTo>
                      <a:pt x="12554" y="15038"/>
                    </a:moveTo>
                    <a:lnTo>
                      <a:pt x="12554" y="0"/>
                    </a:lnTo>
                    <a:lnTo>
                      <a:pt x="9046" y="0"/>
                    </a:lnTo>
                    <a:lnTo>
                      <a:pt x="9046" y="15038"/>
                    </a:lnTo>
                    <a:cubicBezTo>
                      <a:pt x="3877" y="15216"/>
                      <a:pt x="0" y="16067"/>
                      <a:pt x="0" y="17096"/>
                    </a:cubicBezTo>
                    <a:cubicBezTo>
                      <a:pt x="0" y="18124"/>
                      <a:pt x="3877" y="18975"/>
                      <a:pt x="9046" y="19153"/>
                    </a:cubicBezTo>
                    <a:lnTo>
                      <a:pt x="9046" y="21600"/>
                    </a:lnTo>
                    <a:lnTo>
                      <a:pt x="12554" y="21600"/>
                    </a:lnTo>
                    <a:lnTo>
                      <a:pt x="12554" y="19153"/>
                    </a:lnTo>
                    <a:cubicBezTo>
                      <a:pt x="17723" y="18975"/>
                      <a:pt x="21600" y="18124"/>
                      <a:pt x="21600" y="17096"/>
                    </a:cubicBezTo>
                    <a:cubicBezTo>
                      <a:pt x="21600" y="16032"/>
                      <a:pt x="17538" y="15180"/>
                      <a:pt x="12554" y="15038"/>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56" name="Google Shape;1256;p20"/>
              <p:cNvSpPr/>
              <p:nvPr/>
            </p:nvSpPr>
            <p:spPr>
              <a:xfrm>
                <a:off x="380511" y="0"/>
                <a:ext cx="84132" cy="438210"/>
              </a:xfrm>
              <a:custGeom>
                <a:avLst/>
                <a:gdLst/>
                <a:ahLst/>
                <a:cxnLst/>
                <a:rect l="l" t="t" r="r" b="b"/>
                <a:pathLst>
                  <a:path w="21600" h="21600" extrusionOk="0">
                    <a:moveTo>
                      <a:pt x="21600" y="9647"/>
                    </a:moveTo>
                    <a:cubicBezTo>
                      <a:pt x="21600" y="8619"/>
                      <a:pt x="17723" y="7767"/>
                      <a:pt x="12554" y="7590"/>
                    </a:cubicBezTo>
                    <a:lnTo>
                      <a:pt x="12554" y="0"/>
                    </a:lnTo>
                    <a:lnTo>
                      <a:pt x="9046" y="0"/>
                    </a:lnTo>
                    <a:lnTo>
                      <a:pt x="9046" y="7590"/>
                    </a:lnTo>
                    <a:cubicBezTo>
                      <a:pt x="3877" y="7767"/>
                      <a:pt x="0" y="8619"/>
                      <a:pt x="0" y="9647"/>
                    </a:cubicBezTo>
                    <a:cubicBezTo>
                      <a:pt x="0" y="10676"/>
                      <a:pt x="3877" y="11527"/>
                      <a:pt x="9046" y="11704"/>
                    </a:cubicBezTo>
                    <a:lnTo>
                      <a:pt x="9046" y="21600"/>
                    </a:lnTo>
                    <a:lnTo>
                      <a:pt x="12554" y="21600"/>
                    </a:lnTo>
                    <a:lnTo>
                      <a:pt x="12554" y="11669"/>
                    </a:lnTo>
                    <a:cubicBezTo>
                      <a:pt x="17723" y="11527"/>
                      <a:pt x="21600" y="10676"/>
                      <a:pt x="21600" y="964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grpSp>
      </p:grpSp>
      <p:grpSp>
        <p:nvGrpSpPr>
          <p:cNvPr id="1257" name="Google Shape;1257;p20"/>
          <p:cNvGrpSpPr/>
          <p:nvPr/>
        </p:nvGrpSpPr>
        <p:grpSpPr>
          <a:xfrm>
            <a:off x="9645650" y="6538134"/>
            <a:ext cx="3028745" cy="1136700"/>
            <a:chOff x="-2547" y="1167"/>
            <a:chExt cx="2017012" cy="757800"/>
          </a:xfrm>
        </p:grpSpPr>
        <p:sp>
          <p:nvSpPr>
            <p:cNvPr id="1258" name="Google Shape;1258;p20"/>
            <p:cNvSpPr/>
            <p:nvPr/>
          </p:nvSpPr>
          <p:spPr>
            <a:xfrm>
              <a:off x="-2547" y="1167"/>
              <a:ext cx="1987500" cy="757800"/>
            </a:xfrm>
            <a:prstGeom prst="roundRect">
              <a:avLst>
                <a:gd name="adj" fmla="val 8772"/>
              </a:avLst>
            </a:prstGeom>
            <a:solidFill>
              <a:srgbClr val="F3F3F3"/>
            </a:solidFill>
            <a:ln w="9525" cap="flat" cmpd="sng">
              <a:solidFill>
                <a:srgbClr val="F3F3F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600"/>
                <a:buFont typeface="Roboto Light"/>
                <a:buNone/>
              </a:pPr>
              <a:endParaRPr sz="2600" b="0" i="0" u="none" strike="noStrike" cap="none">
                <a:solidFill>
                  <a:srgbClr val="FFFFFF"/>
                </a:solidFill>
                <a:latin typeface="Roboto Light"/>
                <a:ea typeface="Roboto Light"/>
                <a:cs typeface="Roboto Light"/>
                <a:sym typeface="Roboto Light"/>
              </a:endParaRPr>
            </a:p>
          </p:txBody>
        </p:sp>
        <p:sp>
          <p:nvSpPr>
            <p:cNvPr id="1259" name="Google Shape;1259;p20"/>
            <p:cNvSpPr txBox="1"/>
            <p:nvPr/>
          </p:nvSpPr>
          <p:spPr>
            <a:xfrm>
              <a:off x="620065" y="117586"/>
              <a:ext cx="1394400" cy="523200"/>
            </a:xfrm>
            <a:prstGeom prst="rect">
              <a:avLst/>
            </a:prstGeom>
            <a:noFill/>
            <a:ln>
              <a:noFill/>
            </a:ln>
          </p:spPr>
          <p:txBody>
            <a:bodyPr spcFirstLastPara="1" wrap="square" lIns="68450" tIns="68450" rIns="68450" bIns="68450" anchor="t" anchorCtr="0">
              <a:noAutofit/>
            </a:bodyPr>
            <a:lstStyle/>
            <a:p>
              <a:pPr marL="0" marR="0" lvl="0" indent="0" algn="ctr" rtl="0">
                <a:lnSpc>
                  <a:spcPct val="100000"/>
                </a:lnSpc>
                <a:spcBef>
                  <a:spcPts val="0"/>
                </a:spcBef>
                <a:spcAft>
                  <a:spcPts val="0"/>
                </a:spcAft>
                <a:buClr>
                  <a:srgbClr val="FFFFFF"/>
                </a:buClr>
                <a:buSzPts val="2200"/>
                <a:buFont typeface="Roboto Light"/>
                <a:buNone/>
              </a:pPr>
              <a:r>
                <a:rPr lang="en" sz="2200" b="0" i="0" u="none" strike="noStrike" cap="none">
                  <a:solidFill>
                    <a:schemeClr val="accent6"/>
                  </a:solidFill>
                  <a:latin typeface="Roboto"/>
                  <a:ea typeface="Roboto"/>
                  <a:cs typeface="Roboto"/>
                  <a:sym typeface="Roboto"/>
                </a:rPr>
                <a:t>OPERATIONAL DATABASE</a:t>
              </a:r>
              <a:endParaRPr sz="2200" b="0" i="0" u="none" strike="noStrike" cap="none">
                <a:solidFill>
                  <a:schemeClr val="accent6"/>
                </a:solidFill>
                <a:latin typeface="Roboto"/>
                <a:ea typeface="Roboto"/>
                <a:cs typeface="Roboto"/>
                <a:sym typeface="Roboto"/>
              </a:endParaRPr>
            </a:p>
          </p:txBody>
        </p:sp>
        <p:grpSp>
          <p:nvGrpSpPr>
            <p:cNvPr id="1260" name="Google Shape;1260;p20"/>
            <p:cNvGrpSpPr/>
            <p:nvPr/>
          </p:nvGrpSpPr>
          <p:grpSpPr>
            <a:xfrm>
              <a:off x="180669" y="173600"/>
              <a:ext cx="468329" cy="466766"/>
              <a:chOff x="0" y="0"/>
              <a:chExt cx="468329" cy="466766"/>
            </a:xfrm>
          </p:grpSpPr>
          <p:sp>
            <p:nvSpPr>
              <p:cNvPr id="1261" name="Google Shape;1261;p20"/>
              <p:cNvSpPr/>
              <p:nvPr/>
            </p:nvSpPr>
            <p:spPr>
              <a:xfrm>
                <a:off x="411745" y="6336"/>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62" name="Google Shape;1262;p20"/>
              <p:cNvSpPr/>
              <p:nvPr/>
            </p:nvSpPr>
            <p:spPr>
              <a:xfrm>
                <a:off x="406114" y="704"/>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691"/>
                      <a:pt x="16691" y="21600"/>
                      <a:pt x="10800" y="21600"/>
                    </a:cubicBezTo>
                    <a:close/>
                    <a:moveTo>
                      <a:pt x="10800" y="3927"/>
                    </a:moveTo>
                    <a:cubicBezTo>
                      <a:pt x="6873"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63" name="Google Shape;1263;p20"/>
              <p:cNvSpPr/>
              <p:nvPr/>
            </p:nvSpPr>
            <p:spPr>
              <a:xfrm>
                <a:off x="411745" y="107015"/>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64" name="Google Shape;1264;p20"/>
              <p:cNvSpPr/>
              <p:nvPr/>
            </p:nvSpPr>
            <p:spPr>
              <a:xfrm>
                <a:off x="406114" y="101383"/>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691"/>
                      <a:pt x="16691" y="21600"/>
                      <a:pt x="10800" y="21600"/>
                    </a:cubicBezTo>
                    <a:close/>
                    <a:moveTo>
                      <a:pt x="10800" y="3927"/>
                    </a:moveTo>
                    <a:cubicBezTo>
                      <a:pt x="6873"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65" name="Google Shape;1265;p20"/>
              <p:cNvSpPr/>
              <p:nvPr/>
            </p:nvSpPr>
            <p:spPr>
              <a:xfrm>
                <a:off x="411745" y="207695"/>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51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66" name="Google Shape;1266;p20"/>
              <p:cNvSpPr/>
              <p:nvPr/>
            </p:nvSpPr>
            <p:spPr>
              <a:xfrm>
                <a:off x="406114" y="202767"/>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627"/>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67" name="Google Shape;1267;p20"/>
              <p:cNvSpPr/>
              <p:nvPr/>
            </p:nvSpPr>
            <p:spPr>
              <a:xfrm>
                <a:off x="310392" y="5632"/>
                <a:ext cx="50652" cy="50706"/>
              </a:xfrm>
              <a:custGeom>
                <a:avLst/>
                <a:gdLst/>
                <a:ahLst/>
                <a:cxnLst/>
                <a:rect l="l" t="t" r="r" b="b"/>
                <a:pathLst>
                  <a:path w="21600" h="21600" extrusionOk="0">
                    <a:moveTo>
                      <a:pt x="0" y="10800"/>
                    </a:moveTo>
                    <a:cubicBezTo>
                      <a:pt x="0" y="4800"/>
                      <a:pt x="4800" y="0"/>
                      <a:pt x="10800" y="0"/>
                    </a:cubicBezTo>
                    <a:cubicBezTo>
                      <a:pt x="16800" y="0"/>
                      <a:pt x="21600" y="4800"/>
                      <a:pt x="21600" y="10800"/>
                    </a:cubicBezTo>
                    <a:cubicBezTo>
                      <a:pt x="21600" y="16800"/>
                      <a:pt x="16800" y="21600"/>
                      <a:pt x="10800" y="21600"/>
                    </a:cubicBezTo>
                    <a:cubicBezTo>
                      <a:pt x="4800" y="21600"/>
                      <a:pt x="0" y="16800"/>
                      <a:pt x="0" y="10800"/>
                    </a:cubicBezTo>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68" name="Google Shape;1268;p20"/>
              <p:cNvSpPr/>
              <p:nvPr/>
            </p:nvSpPr>
            <p:spPr>
              <a:xfrm>
                <a:off x="304761" y="0"/>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69" name="Google Shape;1269;p20"/>
              <p:cNvSpPr/>
              <p:nvPr/>
            </p:nvSpPr>
            <p:spPr>
              <a:xfrm>
                <a:off x="411745" y="309078"/>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70" name="Google Shape;1270;p20"/>
              <p:cNvSpPr/>
              <p:nvPr/>
            </p:nvSpPr>
            <p:spPr>
              <a:xfrm>
                <a:off x="406114" y="304150"/>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936"/>
                      <a:pt x="16936" y="21600"/>
                      <a:pt x="10800" y="21600"/>
                    </a:cubicBezTo>
                    <a:close/>
                    <a:moveTo>
                      <a:pt x="10800" y="3927"/>
                    </a:moveTo>
                    <a:cubicBezTo>
                      <a:pt x="6873" y="3927"/>
                      <a:pt x="3927" y="6873"/>
                      <a:pt x="3927" y="10800"/>
                    </a:cubicBezTo>
                    <a:cubicBezTo>
                      <a:pt x="3927" y="14727"/>
                      <a:pt x="6873" y="17673"/>
                      <a:pt x="10800" y="17673"/>
                    </a:cubicBezTo>
                    <a:cubicBezTo>
                      <a:pt x="14727"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71" name="Google Shape;1271;p20"/>
              <p:cNvSpPr/>
              <p:nvPr/>
            </p:nvSpPr>
            <p:spPr>
              <a:xfrm>
                <a:off x="406114" y="404828"/>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72" name="Google Shape;1272;p20"/>
              <p:cNvSpPr/>
              <p:nvPr/>
            </p:nvSpPr>
            <p:spPr>
              <a:xfrm>
                <a:off x="310392" y="107015"/>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73" name="Google Shape;1273;p20"/>
              <p:cNvSpPr/>
              <p:nvPr/>
            </p:nvSpPr>
            <p:spPr>
              <a:xfrm>
                <a:off x="304761" y="101383"/>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691"/>
                      <a:pt x="16691" y="21600"/>
                      <a:pt x="10800" y="21600"/>
                    </a:cubicBezTo>
                    <a:close/>
                    <a:moveTo>
                      <a:pt x="10800" y="3927"/>
                    </a:moveTo>
                    <a:cubicBezTo>
                      <a:pt x="6873"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74" name="Google Shape;1274;p20"/>
              <p:cNvSpPr/>
              <p:nvPr/>
            </p:nvSpPr>
            <p:spPr>
              <a:xfrm>
                <a:off x="310392" y="207695"/>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5100"/>
                      <a:pt x="4500" y="0"/>
                      <a:pt x="10800" y="0"/>
                    </a:cubicBezTo>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75" name="Google Shape;1275;p20"/>
              <p:cNvSpPr/>
              <p:nvPr/>
            </p:nvSpPr>
            <p:spPr>
              <a:xfrm>
                <a:off x="304761" y="202767"/>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627"/>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76" name="Google Shape;1276;p20"/>
              <p:cNvSpPr/>
              <p:nvPr/>
            </p:nvSpPr>
            <p:spPr>
              <a:xfrm>
                <a:off x="304761" y="304150"/>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936"/>
                      <a:pt x="16936" y="21600"/>
                      <a:pt x="10800" y="21600"/>
                    </a:cubicBezTo>
                    <a:close/>
                    <a:moveTo>
                      <a:pt x="10800" y="3927"/>
                    </a:moveTo>
                    <a:cubicBezTo>
                      <a:pt x="6873" y="3927"/>
                      <a:pt x="3927" y="6873"/>
                      <a:pt x="3927" y="10800"/>
                    </a:cubicBezTo>
                    <a:cubicBezTo>
                      <a:pt x="3927" y="14727"/>
                      <a:pt x="6873" y="17673"/>
                      <a:pt x="10800" y="17673"/>
                    </a:cubicBezTo>
                    <a:cubicBezTo>
                      <a:pt x="14727"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77" name="Google Shape;1277;p20"/>
              <p:cNvSpPr/>
              <p:nvPr/>
            </p:nvSpPr>
            <p:spPr>
              <a:xfrm>
                <a:off x="310392" y="410460"/>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78" name="Google Shape;1278;p20"/>
              <p:cNvSpPr/>
              <p:nvPr/>
            </p:nvSpPr>
            <p:spPr>
              <a:xfrm>
                <a:off x="304761" y="404828"/>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79" name="Google Shape;1279;p20"/>
              <p:cNvSpPr/>
              <p:nvPr/>
            </p:nvSpPr>
            <p:spPr>
              <a:xfrm>
                <a:off x="310392" y="410460"/>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80" name="Google Shape;1280;p20"/>
              <p:cNvSpPr/>
              <p:nvPr/>
            </p:nvSpPr>
            <p:spPr>
              <a:xfrm>
                <a:off x="304761" y="404828"/>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81" name="Google Shape;1281;p20"/>
              <p:cNvSpPr/>
              <p:nvPr/>
            </p:nvSpPr>
            <p:spPr>
              <a:xfrm>
                <a:off x="209040" y="6336"/>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82" name="Google Shape;1282;p20"/>
              <p:cNvSpPr/>
              <p:nvPr/>
            </p:nvSpPr>
            <p:spPr>
              <a:xfrm>
                <a:off x="203408" y="704"/>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691"/>
                      <a:pt x="16691" y="21600"/>
                      <a:pt x="10800" y="21600"/>
                    </a:cubicBezTo>
                    <a:close/>
                    <a:moveTo>
                      <a:pt x="10800" y="3927"/>
                    </a:moveTo>
                    <a:cubicBezTo>
                      <a:pt x="6873"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83" name="Google Shape;1283;p20"/>
              <p:cNvSpPr/>
              <p:nvPr/>
            </p:nvSpPr>
            <p:spPr>
              <a:xfrm>
                <a:off x="209040" y="107015"/>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84" name="Google Shape;1284;p20"/>
              <p:cNvSpPr/>
              <p:nvPr/>
            </p:nvSpPr>
            <p:spPr>
              <a:xfrm>
                <a:off x="203408" y="101383"/>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691"/>
                      <a:pt x="16691" y="21600"/>
                      <a:pt x="10800" y="21600"/>
                    </a:cubicBezTo>
                    <a:close/>
                    <a:moveTo>
                      <a:pt x="10800" y="3927"/>
                    </a:moveTo>
                    <a:cubicBezTo>
                      <a:pt x="6873"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85" name="Google Shape;1285;p20"/>
              <p:cNvSpPr/>
              <p:nvPr/>
            </p:nvSpPr>
            <p:spPr>
              <a:xfrm>
                <a:off x="203408" y="202767"/>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627"/>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86" name="Google Shape;1286;p20"/>
              <p:cNvSpPr/>
              <p:nvPr/>
            </p:nvSpPr>
            <p:spPr>
              <a:xfrm>
                <a:off x="209040" y="309078"/>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87" name="Google Shape;1287;p20"/>
              <p:cNvSpPr/>
              <p:nvPr/>
            </p:nvSpPr>
            <p:spPr>
              <a:xfrm>
                <a:off x="203408" y="304150"/>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936"/>
                      <a:pt x="16691" y="21600"/>
                      <a:pt x="10800" y="21600"/>
                    </a:cubicBezTo>
                    <a:close/>
                    <a:moveTo>
                      <a:pt x="10800" y="3927"/>
                    </a:moveTo>
                    <a:cubicBezTo>
                      <a:pt x="6873" y="3927"/>
                      <a:pt x="3927" y="6873"/>
                      <a:pt x="3927" y="10800"/>
                    </a:cubicBezTo>
                    <a:cubicBezTo>
                      <a:pt x="3927" y="14727"/>
                      <a:pt x="6873" y="17673"/>
                      <a:pt x="10800" y="17673"/>
                    </a:cubicBezTo>
                    <a:cubicBezTo>
                      <a:pt x="14727" y="17673"/>
                      <a:pt x="17673" y="14727"/>
                      <a:pt x="17673" y="10800"/>
                    </a:cubicBezTo>
                    <a:cubicBezTo>
                      <a:pt x="17427" y="6873"/>
                      <a:pt x="14482" y="3927"/>
                      <a:pt x="10800" y="3927"/>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88" name="Google Shape;1288;p20"/>
              <p:cNvSpPr/>
              <p:nvPr/>
            </p:nvSpPr>
            <p:spPr>
              <a:xfrm>
                <a:off x="209040" y="309078"/>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89" name="Google Shape;1289;p20"/>
              <p:cNvSpPr/>
              <p:nvPr/>
            </p:nvSpPr>
            <p:spPr>
              <a:xfrm>
                <a:off x="203408" y="304150"/>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691"/>
                      <a:pt x="16691" y="21600"/>
                      <a:pt x="10800" y="21600"/>
                    </a:cubicBezTo>
                    <a:close/>
                    <a:moveTo>
                      <a:pt x="10800" y="3927"/>
                    </a:moveTo>
                    <a:cubicBezTo>
                      <a:pt x="6873"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90" name="Google Shape;1290;p20"/>
              <p:cNvSpPr/>
              <p:nvPr/>
            </p:nvSpPr>
            <p:spPr>
              <a:xfrm>
                <a:off x="209040" y="410460"/>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91" name="Google Shape;1291;p20"/>
              <p:cNvSpPr/>
              <p:nvPr/>
            </p:nvSpPr>
            <p:spPr>
              <a:xfrm>
                <a:off x="203408" y="404828"/>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92" name="Google Shape;1292;p20"/>
              <p:cNvSpPr/>
              <p:nvPr/>
            </p:nvSpPr>
            <p:spPr>
              <a:xfrm>
                <a:off x="209040" y="410460"/>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93" name="Google Shape;1293;p20"/>
              <p:cNvSpPr/>
              <p:nvPr/>
            </p:nvSpPr>
            <p:spPr>
              <a:xfrm>
                <a:off x="406391" y="404828"/>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94" name="Google Shape;1294;p20"/>
              <p:cNvSpPr/>
              <p:nvPr/>
            </p:nvSpPr>
            <p:spPr>
              <a:xfrm>
                <a:off x="107686" y="6336"/>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95" name="Google Shape;1295;p20"/>
              <p:cNvSpPr/>
              <p:nvPr/>
            </p:nvSpPr>
            <p:spPr>
              <a:xfrm>
                <a:off x="102056" y="704"/>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691"/>
                      <a:pt x="16691" y="21600"/>
                      <a:pt x="10800" y="21600"/>
                    </a:cubicBezTo>
                    <a:close/>
                    <a:moveTo>
                      <a:pt x="10800" y="3927"/>
                    </a:moveTo>
                    <a:cubicBezTo>
                      <a:pt x="6873"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96" name="Google Shape;1296;p20"/>
              <p:cNvSpPr/>
              <p:nvPr/>
            </p:nvSpPr>
            <p:spPr>
              <a:xfrm>
                <a:off x="102056" y="101383"/>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691"/>
                      <a:pt x="16691" y="21600"/>
                      <a:pt x="10800" y="21600"/>
                    </a:cubicBezTo>
                    <a:close/>
                    <a:moveTo>
                      <a:pt x="10800" y="3927"/>
                    </a:moveTo>
                    <a:cubicBezTo>
                      <a:pt x="6873"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97" name="Google Shape;1297;p20"/>
              <p:cNvSpPr/>
              <p:nvPr/>
            </p:nvSpPr>
            <p:spPr>
              <a:xfrm>
                <a:off x="107686" y="207695"/>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51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98" name="Google Shape;1298;p20"/>
              <p:cNvSpPr/>
              <p:nvPr/>
            </p:nvSpPr>
            <p:spPr>
              <a:xfrm>
                <a:off x="102056" y="202767"/>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627"/>
                      <a:pt x="14482" y="3927"/>
                      <a:pt x="10800" y="3927"/>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299" name="Google Shape;1299;p20"/>
              <p:cNvSpPr/>
              <p:nvPr/>
            </p:nvSpPr>
            <p:spPr>
              <a:xfrm>
                <a:off x="107686" y="207695"/>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5100"/>
                      <a:pt x="4500" y="0"/>
                      <a:pt x="10800" y="0"/>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00" name="Google Shape;1300;p20"/>
              <p:cNvSpPr/>
              <p:nvPr/>
            </p:nvSpPr>
            <p:spPr>
              <a:xfrm>
                <a:off x="102056" y="202767"/>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627"/>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01" name="Google Shape;1301;p20"/>
              <p:cNvSpPr/>
              <p:nvPr/>
            </p:nvSpPr>
            <p:spPr>
              <a:xfrm>
                <a:off x="107686" y="309078"/>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02" name="Google Shape;1302;p20"/>
              <p:cNvSpPr/>
              <p:nvPr/>
            </p:nvSpPr>
            <p:spPr>
              <a:xfrm>
                <a:off x="102056" y="304150"/>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936"/>
                      <a:pt x="16691" y="21600"/>
                      <a:pt x="10800" y="21600"/>
                    </a:cubicBezTo>
                    <a:close/>
                    <a:moveTo>
                      <a:pt x="10800" y="3927"/>
                    </a:moveTo>
                    <a:cubicBezTo>
                      <a:pt x="6873" y="3927"/>
                      <a:pt x="3927" y="6873"/>
                      <a:pt x="3927" y="10800"/>
                    </a:cubicBezTo>
                    <a:cubicBezTo>
                      <a:pt x="3927" y="14727"/>
                      <a:pt x="6873" y="17673"/>
                      <a:pt x="10800" y="17673"/>
                    </a:cubicBezTo>
                    <a:cubicBezTo>
                      <a:pt x="14727" y="17673"/>
                      <a:pt x="17673" y="14727"/>
                      <a:pt x="17673" y="10800"/>
                    </a:cubicBezTo>
                    <a:cubicBezTo>
                      <a:pt x="17427" y="6873"/>
                      <a:pt x="14482" y="3927"/>
                      <a:pt x="10800" y="3927"/>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03" name="Google Shape;1303;p20"/>
              <p:cNvSpPr/>
              <p:nvPr/>
            </p:nvSpPr>
            <p:spPr>
              <a:xfrm>
                <a:off x="107686" y="309078"/>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04" name="Google Shape;1304;p20"/>
              <p:cNvSpPr/>
              <p:nvPr/>
            </p:nvSpPr>
            <p:spPr>
              <a:xfrm>
                <a:off x="102056" y="304150"/>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691"/>
                      <a:pt x="16691" y="21600"/>
                      <a:pt x="10800" y="21600"/>
                    </a:cubicBezTo>
                    <a:close/>
                    <a:moveTo>
                      <a:pt x="10800" y="3927"/>
                    </a:moveTo>
                    <a:cubicBezTo>
                      <a:pt x="6873"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05" name="Google Shape;1305;p20"/>
              <p:cNvSpPr/>
              <p:nvPr/>
            </p:nvSpPr>
            <p:spPr>
              <a:xfrm>
                <a:off x="107686" y="410460"/>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06" name="Google Shape;1306;p20"/>
              <p:cNvSpPr/>
              <p:nvPr/>
            </p:nvSpPr>
            <p:spPr>
              <a:xfrm>
                <a:off x="102056" y="404828"/>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07" name="Google Shape;1307;p20"/>
              <p:cNvSpPr/>
              <p:nvPr/>
            </p:nvSpPr>
            <p:spPr>
              <a:xfrm>
                <a:off x="107686" y="410460"/>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500" y="0"/>
                      <a:pt x="10800" y="0"/>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08" name="Google Shape;1308;p20"/>
              <p:cNvSpPr/>
              <p:nvPr/>
            </p:nvSpPr>
            <p:spPr>
              <a:xfrm>
                <a:off x="102056" y="404828"/>
                <a:ext cx="61938" cy="61938"/>
              </a:xfrm>
              <a:custGeom>
                <a:avLst/>
                <a:gdLst/>
                <a:ahLst/>
                <a:cxnLst/>
                <a:rect l="l" t="t" r="r" b="b"/>
                <a:pathLst>
                  <a:path w="21600" h="21600" extrusionOk="0">
                    <a:moveTo>
                      <a:pt x="10800" y="21600"/>
                    </a:moveTo>
                    <a:cubicBezTo>
                      <a:pt x="4664" y="21600"/>
                      <a:pt x="0" y="16936"/>
                      <a:pt x="0" y="10800"/>
                    </a:cubicBezTo>
                    <a:cubicBezTo>
                      <a:pt x="0" y="4909"/>
                      <a:pt x="4909" y="0"/>
                      <a:pt x="10800" y="0"/>
                    </a:cubicBezTo>
                    <a:cubicBezTo>
                      <a:pt x="16936" y="0"/>
                      <a:pt x="21600" y="4664"/>
                      <a:pt x="21600" y="10800"/>
                    </a:cubicBezTo>
                    <a:cubicBezTo>
                      <a:pt x="21600" y="16691"/>
                      <a:pt x="16691" y="21600"/>
                      <a:pt x="10800" y="21600"/>
                    </a:cubicBezTo>
                    <a:close/>
                    <a:moveTo>
                      <a:pt x="10800" y="3927"/>
                    </a:moveTo>
                    <a:cubicBezTo>
                      <a:pt x="7118" y="3927"/>
                      <a:pt x="3927" y="6873"/>
                      <a:pt x="3927" y="10800"/>
                    </a:cubicBezTo>
                    <a:cubicBezTo>
                      <a:pt x="3927" y="14727"/>
                      <a:pt x="6873" y="17673"/>
                      <a:pt x="10800" y="17673"/>
                    </a:cubicBezTo>
                    <a:cubicBezTo>
                      <a:pt x="14482" y="17673"/>
                      <a:pt x="17673" y="14727"/>
                      <a:pt x="17673" y="10800"/>
                    </a:cubicBezTo>
                    <a:cubicBezTo>
                      <a:pt x="17427" y="6873"/>
                      <a:pt x="14482" y="3927"/>
                      <a:pt x="10800"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09" name="Google Shape;1309;p20"/>
              <p:cNvSpPr/>
              <p:nvPr/>
            </p:nvSpPr>
            <p:spPr>
              <a:xfrm>
                <a:off x="0" y="704"/>
                <a:ext cx="61961" cy="61938"/>
              </a:xfrm>
              <a:custGeom>
                <a:avLst/>
                <a:gdLst/>
                <a:ahLst/>
                <a:cxnLst/>
                <a:rect l="l" t="t" r="r" b="b"/>
                <a:pathLst>
                  <a:path w="21366" h="21600" extrusionOk="0">
                    <a:moveTo>
                      <a:pt x="10679" y="21600"/>
                    </a:moveTo>
                    <a:cubicBezTo>
                      <a:pt x="4611" y="21600"/>
                      <a:pt x="0" y="16936"/>
                      <a:pt x="0" y="10800"/>
                    </a:cubicBezTo>
                    <a:cubicBezTo>
                      <a:pt x="0" y="4664"/>
                      <a:pt x="4611" y="0"/>
                      <a:pt x="10679" y="0"/>
                    </a:cubicBezTo>
                    <a:cubicBezTo>
                      <a:pt x="16746" y="0"/>
                      <a:pt x="21357" y="4664"/>
                      <a:pt x="21357" y="10800"/>
                    </a:cubicBezTo>
                    <a:cubicBezTo>
                      <a:pt x="21600" y="16691"/>
                      <a:pt x="16746" y="21600"/>
                      <a:pt x="10679" y="21600"/>
                    </a:cubicBezTo>
                    <a:close/>
                    <a:moveTo>
                      <a:pt x="10679" y="3927"/>
                    </a:moveTo>
                    <a:cubicBezTo>
                      <a:pt x="6796" y="3927"/>
                      <a:pt x="3883" y="6873"/>
                      <a:pt x="3883" y="10800"/>
                    </a:cubicBezTo>
                    <a:cubicBezTo>
                      <a:pt x="3883" y="14727"/>
                      <a:pt x="6796" y="17673"/>
                      <a:pt x="10679" y="17673"/>
                    </a:cubicBezTo>
                    <a:cubicBezTo>
                      <a:pt x="14319" y="17673"/>
                      <a:pt x="17474" y="14727"/>
                      <a:pt x="17474" y="10800"/>
                    </a:cubicBezTo>
                    <a:cubicBezTo>
                      <a:pt x="17474" y="6873"/>
                      <a:pt x="14562" y="3927"/>
                      <a:pt x="10679"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10" name="Google Shape;1310;p20"/>
              <p:cNvSpPr/>
              <p:nvPr/>
            </p:nvSpPr>
            <p:spPr>
              <a:xfrm>
                <a:off x="5630" y="107015"/>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8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11" name="Google Shape;1311;p20"/>
              <p:cNvSpPr/>
              <p:nvPr/>
            </p:nvSpPr>
            <p:spPr>
              <a:xfrm>
                <a:off x="0" y="101383"/>
                <a:ext cx="61961" cy="61938"/>
              </a:xfrm>
              <a:custGeom>
                <a:avLst/>
                <a:gdLst/>
                <a:ahLst/>
                <a:cxnLst/>
                <a:rect l="l" t="t" r="r" b="b"/>
                <a:pathLst>
                  <a:path w="21366" h="21600" extrusionOk="0">
                    <a:moveTo>
                      <a:pt x="10679" y="21600"/>
                    </a:moveTo>
                    <a:cubicBezTo>
                      <a:pt x="4611" y="21600"/>
                      <a:pt x="0" y="16936"/>
                      <a:pt x="0" y="10800"/>
                    </a:cubicBezTo>
                    <a:cubicBezTo>
                      <a:pt x="0" y="4664"/>
                      <a:pt x="4611" y="0"/>
                      <a:pt x="10679" y="0"/>
                    </a:cubicBezTo>
                    <a:cubicBezTo>
                      <a:pt x="16746" y="0"/>
                      <a:pt x="21357" y="4664"/>
                      <a:pt x="21357" y="10800"/>
                    </a:cubicBezTo>
                    <a:cubicBezTo>
                      <a:pt x="21600" y="16691"/>
                      <a:pt x="16746" y="21600"/>
                      <a:pt x="10679" y="21600"/>
                    </a:cubicBezTo>
                    <a:close/>
                    <a:moveTo>
                      <a:pt x="10679" y="3927"/>
                    </a:moveTo>
                    <a:cubicBezTo>
                      <a:pt x="6796" y="3927"/>
                      <a:pt x="3883" y="6873"/>
                      <a:pt x="3883" y="10800"/>
                    </a:cubicBezTo>
                    <a:cubicBezTo>
                      <a:pt x="3883" y="14727"/>
                      <a:pt x="6796" y="17673"/>
                      <a:pt x="10679" y="17673"/>
                    </a:cubicBezTo>
                    <a:cubicBezTo>
                      <a:pt x="14319" y="17673"/>
                      <a:pt x="17474" y="14727"/>
                      <a:pt x="17474" y="10800"/>
                    </a:cubicBezTo>
                    <a:cubicBezTo>
                      <a:pt x="17474" y="6873"/>
                      <a:pt x="14562" y="3927"/>
                      <a:pt x="10679" y="3927"/>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12" name="Google Shape;1312;p20"/>
              <p:cNvSpPr/>
              <p:nvPr/>
            </p:nvSpPr>
            <p:spPr>
              <a:xfrm>
                <a:off x="5630" y="107015"/>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800" y="0"/>
                      <a:pt x="10800" y="0"/>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13" name="Google Shape;1313;p20"/>
              <p:cNvSpPr/>
              <p:nvPr/>
            </p:nvSpPr>
            <p:spPr>
              <a:xfrm>
                <a:off x="0" y="101383"/>
                <a:ext cx="61961" cy="61938"/>
              </a:xfrm>
              <a:custGeom>
                <a:avLst/>
                <a:gdLst/>
                <a:ahLst/>
                <a:cxnLst/>
                <a:rect l="l" t="t" r="r" b="b"/>
                <a:pathLst>
                  <a:path w="21366" h="21600" extrusionOk="0">
                    <a:moveTo>
                      <a:pt x="10679" y="21600"/>
                    </a:moveTo>
                    <a:cubicBezTo>
                      <a:pt x="4611" y="21600"/>
                      <a:pt x="0" y="16936"/>
                      <a:pt x="0" y="10800"/>
                    </a:cubicBezTo>
                    <a:cubicBezTo>
                      <a:pt x="0" y="4664"/>
                      <a:pt x="4611" y="0"/>
                      <a:pt x="10679" y="0"/>
                    </a:cubicBezTo>
                    <a:cubicBezTo>
                      <a:pt x="16746" y="0"/>
                      <a:pt x="21357" y="4664"/>
                      <a:pt x="21357" y="10800"/>
                    </a:cubicBezTo>
                    <a:cubicBezTo>
                      <a:pt x="21600" y="16691"/>
                      <a:pt x="16746" y="21600"/>
                      <a:pt x="10679" y="21600"/>
                    </a:cubicBezTo>
                    <a:close/>
                    <a:moveTo>
                      <a:pt x="10679" y="3927"/>
                    </a:moveTo>
                    <a:cubicBezTo>
                      <a:pt x="6796" y="3927"/>
                      <a:pt x="3883" y="6873"/>
                      <a:pt x="3883" y="10800"/>
                    </a:cubicBezTo>
                    <a:cubicBezTo>
                      <a:pt x="3883" y="14727"/>
                      <a:pt x="6796" y="17673"/>
                      <a:pt x="10679" y="17673"/>
                    </a:cubicBezTo>
                    <a:cubicBezTo>
                      <a:pt x="14319" y="17673"/>
                      <a:pt x="17474" y="14727"/>
                      <a:pt x="17474" y="10800"/>
                    </a:cubicBezTo>
                    <a:cubicBezTo>
                      <a:pt x="17474" y="6873"/>
                      <a:pt x="14562" y="3927"/>
                      <a:pt x="10679"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14" name="Google Shape;1314;p20"/>
              <p:cNvSpPr/>
              <p:nvPr/>
            </p:nvSpPr>
            <p:spPr>
              <a:xfrm>
                <a:off x="5630" y="207695"/>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5100"/>
                      <a:pt x="48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15" name="Google Shape;1315;p20"/>
              <p:cNvSpPr/>
              <p:nvPr/>
            </p:nvSpPr>
            <p:spPr>
              <a:xfrm>
                <a:off x="0" y="202767"/>
                <a:ext cx="61961" cy="61938"/>
              </a:xfrm>
              <a:custGeom>
                <a:avLst/>
                <a:gdLst/>
                <a:ahLst/>
                <a:cxnLst/>
                <a:rect l="l" t="t" r="r" b="b"/>
                <a:pathLst>
                  <a:path w="21366" h="21600" extrusionOk="0">
                    <a:moveTo>
                      <a:pt x="10679" y="21600"/>
                    </a:moveTo>
                    <a:cubicBezTo>
                      <a:pt x="4611" y="21600"/>
                      <a:pt x="0" y="16936"/>
                      <a:pt x="0" y="10800"/>
                    </a:cubicBezTo>
                    <a:cubicBezTo>
                      <a:pt x="0" y="4909"/>
                      <a:pt x="4854" y="0"/>
                      <a:pt x="10679" y="0"/>
                    </a:cubicBezTo>
                    <a:cubicBezTo>
                      <a:pt x="16746" y="0"/>
                      <a:pt x="21357" y="4664"/>
                      <a:pt x="21357" y="10800"/>
                    </a:cubicBezTo>
                    <a:cubicBezTo>
                      <a:pt x="21600" y="16691"/>
                      <a:pt x="16746" y="21600"/>
                      <a:pt x="10679" y="21600"/>
                    </a:cubicBezTo>
                    <a:close/>
                    <a:moveTo>
                      <a:pt x="10679" y="3927"/>
                    </a:moveTo>
                    <a:cubicBezTo>
                      <a:pt x="7038" y="3927"/>
                      <a:pt x="3883" y="6873"/>
                      <a:pt x="3883" y="10800"/>
                    </a:cubicBezTo>
                    <a:cubicBezTo>
                      <a:pt x="3883" y="14727"/>
                      <a:pt x="6796" y="17673"/>
                      <a:pt x="10679" y="17673"/>
                    </a:cubicBezTo>
                    <a:cubicBezTo>
                      <a:pt x="14319" y="17673"/>
                      <a:pt x="17474" y="14727"/>
                      <a:pt x="17474" y="10800"/>
                    </a:cubicBezTo>
                    <a:cubicBezTo>
                      <a:pt x="17474" y="6627"/>
                      <a:pt x="14562" y="3927"/>
                      <a:pt x="10679" y="3927"/>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16" name="Google Shape;1316;p20"/>
              <p:cNvSpPr/>
              <p:nvPr/>
            </p:nvSpPr>
            <p:spPr>
              <a:xfrm>
                <a:off x="5630" y="207695"/>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5100"/>
                      <a:pt x="4800" y="0"/>
                      <a:pt x="10800" y="0"/>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17" name="Google Shape;1317;p20"/>
              <p:cNvSpPr/>
              <p:nvPr/>
            </p:nvSpPr>
            <p:spPr>
              <a:xfrm>
                <a:off x="0" y="202767"/>
                <a:ext cx="61961" cy="61938"/>
              </a:xfrm>
              <a:custGeom>
                <a:avLst/>
                <a:gdLst/>
                <a:ahLst/>
                <a:cxnLst/>
                <a:rect l="l" t="t" r="r" b="b"/>
                <a:pathLst>
                  <a:path w="21366" h="21600" extrusionOk="0">
                    <a:moveTo>
                      <a:pt x="10679" y="21600"/>
                    </a:moveTo>
                    <a:cubicBezTo>
                      <a:pt x="4611" y="21600"/>
                      <a:pt x="0" y="16936"/>
                      <a:pt x="0" y="10800"/>
                    </a:cubicBezTo>
                    <a:cubicBezTo>
                      <a:pt x="0" y="4909"/>
                      <a:pt x="4854" y="0"/>
                      <a:pt x="10679" y="0"/>
                    </a:cubicBezTo>
                    <a:cubicBezTo>
                      <a:pt x="16746" y="0"/>
                      <a:pt x="21357" y="4664"/>
                      <a:pt x="21357" y="10800"/>
                    </a:cubicBezTo>
                    <a:cubicBezTo>
                      <a:pt x="21600" y="16691"/>
                      <a:pt x="16746" y="21600"/>
                      <a:pt x="10679" y="21600"/>
                    </a:cubicBezTo>
                    <a:close/>
                    <a:moveTo>
                      <a:pt x="10679" y="3927"/>
                    </a:moveTo>
                    <a:cubicBezTo>
                      <a:pt x="7038" y="3927"/>
                      <a:pt x="3883" y="6873"/>
                      <a:pt x="3883" y="10800"/>
                    </a:cubicBezTo>
                    <a:cubicBezTo>
                      <a:pt x="3883" y="14727"/>
                      <a:pt x="6796" y="17673"/>
                      <a:pt x="10679" y="17673"/>
                    </a:cubicBezTo>
                    <a:cubicBezTo>
                      <a:pt x="14319" y="17673"/>
                      <a:pt x="17474" y="14727"/>
                      <a:pt x="17474" y="10800"/>
                    </a:cubicBezTo>
                    <a:cubicBezTo>
                      <a:pt x="17474" y="6627"/>
                      <a:pt x="14562" y="3927"/>
                      <a:pt x="10679" y="3927"/>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18" name="Google Shape;1318;p20"/>
              <p:cNvSpPr/>
              <p:nvPr/>
            </p:nvSpPr>
            <p:spPr>
              <a:xfrm>
                <a:off x="5630" y="309078"/>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800" y="0"/>
                      <a:pt x="10800" y="0"/>
                    </a:cubicBezTo>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19" name="Google Shape;1319;p20"/>
              <p:cNvSpPr/>
              <p:nvPr/>
            </p:nvSpPr>
            <p:spPr>
              <a:xfrm>
                <a:off x="0" y="304150"/>
                <a:ext cx="61938" cy="61938"/>
              </a:xfrm>
              <a:custGeom>
                <a:avLst/>
                <a:gdLst/>
                <a:ahLst/>
                <a:cxnLst/>
                <a:rect l="l" t="t" r="r" b="b"/>
                <a:pathLst>
                  <a:path w="21600" h="21600" extrusionOk="0">
                    <a:moveTo>
                      <a:pt x="10800" y="21600"/>
                    </a:moveTo>
                    <a:cubicBezTo>
                      <a:pt x="4664" y="21600"/>
                      <a:pt x="0" y="16936"/>
                      <a:pt x="0" y="10800"/>
                    </a:cubicBezTo>
                    <a:cubicBezTo>
                      <a:pt x="0" y="4664"/>
                      <a:pt x="4664" y="0"/>
                      <a:pt x="10800" y="0"/>
                    </a:cubicBezTo>
                    <a:cubicBezTo>
                      <a:pt x="16936" y="0"/>
                      <a:pt x="21600" y="4664"/>
                      <a:pt x="21600" y="10800"/>
                    </a:cubicBezTo>
                    <a:cubicBezTo>
                      <a:pt x="21600" y="16936"/>
                      <a:pt x="16936" y="21600"/>
                      <a:pt x="10800" y="21600"/>
                    </a:cubicBezTo>
                    <a:close/>
                    <a:moveTo>
                      <a:pt x="10800" y="3927"/>
                    </a:moveTo>
                    <a:cubicBezTo>
                      <a:pt x="6873" y="3927"/>
                      <a:pt x="3927" y="6873"/>
                      <a:pt x="3927" y="10800"/>
                    </a:cubicBezTo>
                    <a:cubicBezTo>
                      <a:pt x="3927" y="14727"/>
                      <a:pt x="6873" y="17673"/>
                      <a:pt x="10800" y="17673"/>
                    </a:cubicBezTo>
                    <a:cubicBezTo>
                      <a:pt x="14727" y="17673"/>
                      <a:pt x="17673" y="14727"/>
                      <a:pt x="17673" y="10800"/>
                    </a:cubicBezTo>
                    <a:cubicBezTo>
                      <a:pt x="17673" y="6873"/>
                      <a:pt x="14727" y="3927"/>
                      <a:pt x="10800" y="3927"/>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20" name="Google Shape;1320;p20"/>
              <p:cNvSpPr/>
              <p:nvPr/>
            </p:nvSpPr>
            <p:spPr>
              <a:xfrm>
                <a:off x="5630" y="309078"/>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800" y="0"/>
                      <a:pt x="10800" y="0"/>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21" name="Google Shape;1321;p20"/>
              <p:cNvSpPr/>
              <p:nvPr/>
            </p:nvSpPr>
            <p:spPr>
              <a:xfrm>
                <a:off x="0" y="304150"/>
                <a:ext cx="61961" cy="61938"/>
              </a:xfrm>
              <a:custGeom>
                <a:avLst/>
                <a:gdLst/>
                <a:ahLst/>
                <a:cxnLst/>
                <a:rect l="l" t="t" r="r" b="b"/>
                <a:pathLst>
                  <a:path w="21366" h="21600" extrusionOk="0">
                    <a:moveTo>
                      <a:pt x="10679" y="21600"/>
                    </a:moveTo>
                    <a:cubicBezTo>
                      <a:pt x="4611" y="21600"/>
                      <a:pt x="0" y="16936"/>
                      <a:pt x="0" y="10800"/>
                    </a:cubicBezTo>
                    <a:cubicBezTo>
                      <a:pt x="0" y="4664"/>
                      <a:pt x="4611" y="0"/>
                      <a:pt x="10679" y="0"/>
                    </a:cubicBezTo>
                    <a:cubicBezTo>
                      <a:pt x="16746" y="0"/>
                      <a:pt x="21357" y="4664"/>
                      <a:pt x="21357" y="10800"/>
                    </a:cubicBezTo>
                    <a:cubicBezTo>
                      <a:pt x="21600" y="16691"/>
                      <a:pt x="16746" y="21600"/>
                      <a:pt x="10679" y="21600"/>
                    </a:cubicBezTo>
                    <a:close/>
                    <a:moveTo>
                      <a:pt x="10679" y="3927"/>
                    </a:moveTo>
                    <a:cubicBezTo>
                      <a:pt x="6796" y="3927"/>
                      <a:pt x="3883" y="6873"/>
                      <a:pt x="3883" y="10800"/>
                    </a:cubicBezTo>
                    <a:cubicBezTo>
                      <a:pt x="3883" y="14727"/>
                      <a:pt x="6796" y="17673"/>
                      <a:pt x="10679" y="17673"/>
                    </a:cubicBezTo>
                    <a:cubicBezTo>
                      <a:pt x="14319" y="17673"/>
                      <a:pt x="17474" y="14727"/>
                      <a:pt x="17474" y="10800"/>
                    </a:cubicBezTo>
                    <a:cubicBezTo>
                      <a:pt x="17474" y="6873"/>
                      <a:pt x="14562" y="3927"/>
                      <a:pt x="10679"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22" name="Google Shape;1322;p20"/>
              <p:cNvSpPr/>
              <p:nvPr/>
            </p:nvSpPr>
            <p:spPr>
              <a:xfrm>
                <a:off x="5630" y="410460"/>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800" y="0"/>
                      <a:pt x="10800" y="0"/>
                    </a:cubicBezTo>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23" name="Google Shape;1323;p20"/>
              <p:cNvSpPr/>
              <p:nvPr/>
            </p:nvSpPr>
            <p:spPr>
              <a:xfrm>
                <a:off x="0" y="404828"/>
                <a:ext cx="61961" cy="61938"/>
              </a:xfrm>
              <a:custGeom>
                <a:avLst/>
                <a:gdLst/>
                <a:ahLst/>
                <a:cxnLst/>
                <a:rect l="l" t="t" r="r" b="b"/>
                <a:pathLst>
                  <a:path w="21366" h="21600" extrusionOk="0">
                    <a:moveTo>
                      <a:pt x="10679" y="21600"/>
                    </a:moveTo>
                    <a:cubicBezTo>
                      <a:pt x="4611" y="21600"/>
                      <a:pt x="0" y="16936"/>
                      <a:pt x="0" y="10800"/>
                    </a:cubicBezTo>
                    <a:cubicBezTo>
                      <a:pt x="0" y="4909"/>
                      <a:pt x="4854" y="0"/>
                      <a:pt x="10679" y="0"/>
                    </a:cubicBezTo>
                    <a:cubicBezTo>
                      <a:pt x="16746" y="0"/>
                      <a:pt x="21357" y="4664"/>
                      <a:pt x="21357" y="10800"/>
                    </a:cubicBezTo>
                    <a:cubicBezTo>
                      <a:pt x="21600" y="16691"/>
                      <a:pt x="16746" y="21600"/>
                      <a:pt x="10679" y="21600"/>
                    </a:cubicBezTo>
                    <a:close/>
                    <a:moveTo>
                      <a:pt x="10679" y="3927"/>
                    </a:moveTo>
                    <a:cubicBezTo>
                      <a:pt x="7038" y="3927"/>
                      <a:pt x="3883" y="6873"/>
                      <a:pt x="3883" y="10800"/>
                    </a:cubicBezTo>
                    <a:cubicBezTo>
                      <a:pt x="3883" y="14727"/>
                      <a:pt x="6796" y="17673"/>
                      <a:pt x="10679" y="17673"/>
                    </a:cubicBezTo>
                    <a:cubicBezTo>
                      <a:pt x="14319" y="17673"/>
                      <a:pt x="17474" y="14727"/>
                      <a:pt x="17474" y="10800"/>
                    </a:cubicBezTo>
                    <a:cubicBezTo>
                      <a:pt x="17474" y="6873"/>
                      <a:pt x="14562" y="3927"/>
                      <a:pt x="10679" y="3927"/>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24" name="Google Shape;1324;p20"/>
              <p:cNvSpPr/>
              <p:nvPr/>
            </p:nvSpPr>
            <p:spPr>
              <a:xfrm>
                <a:off x="5630" y="410460"/>
                <a:ext cx="50652" cy="50706"/>
              </a:xfrm>
              <a:custGeom>
                <a:avLst/>
                <a:gdLst/>
                <a:ahLst/>
                <a:cxnLst/>
                <a:rect l="l" t="t" r="r" b="b"/>
                <a:pathLst>
                  <a:path w="21600" h="21600" extrusionOk="0">
                    <a:moveTo>
                      <a:pt x="10800" y="0"/>
                    </a:moveTo>
                    <a:cubicBezTo>
                      <a:pt x="16800" y="0"/>
                      <a:pt x="21600" y="4800"/>
                      <a:pt x="21600" y="10800"/>
                    </a:cubicBezTo>
                    <a:cubicBezTo>
                      <a:pt x="21600" y="16800"/>
                      <a:pt x="16800" y="21600"/>
                      <a:pt x="10800" y="21600"/>
                    </a:cubicBezTo>
                    <a:cubicBezTo>
                      <a:pt x="4800" y="21600"/>
                      <a:pt x="0" y="16800"/>
                      <a:pt x="0" y="10800"/>
                    </a:cubicBezTo>
                    <a:cubicBezTo>
                      <a:pt x="0" y="4800"/>
                      <a:pt x="4800" y="0"/>
                      <a:pt x="10800" y="0"/>
                    </a:cubicBez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sp>
            <p:nvSpPr>
              <p:cNvPr id="1325" name="Google Shape;1325;p20"/>
              <p:cNvSpPr/>
              <p:nvPr/>
            </p:nvSpPr>
            <p:spPr>
              <a:xfrm>
                <a:off x="0" y="404828"/>
                <a:ext cx="61961" cy="61938"/>
              </a:xfrm>
              <a:custGeom>
                <a:avLst/>
                <a:gdLst/>
                <a:ahLst/>
                <a:cxnLst/>
                <a:rect l="l" t="t" r="r" b="b"/>
                <a:pathLst>
                  <a:path w="21366" h="21600" extrusionOk="0">
                    <a:moveTo>
                      <a:pt x="10679" y="21600"/>
                    </a:moveTo>
                    <a:cubicBezTo>
                      <a:pt x="4611" y="21600"/>
                      <a:pt x="0" y="16936"/>
                      <a:pt x="0" y="10800"/>
                    </a:cubicBezTo>
                    <a:cubicBezTo>
                      <a:pt x="0" y="4909"/>
                      <a:pt x="4854" y="0"/>
                      <a:pt x="10679" y="0"/>
                    </a:cubicBezTo>
                    <a:cubicBezTo>
                      <a:pt x="16746" y="0"/>
                      <a:pt x="21357" y="4664"/>
                      <a:pt x="21357" y="10800"/>
                    </a:cubicBezTo>
                    <a:cubicBezTo>
                      <a:pt x="21600" y="16691"/>
                      <a:pt x="16746" y="21600"/>
                      <a:pt x="10679" y="21600"/>
                    </a:cubicBezTo>
                    <a:close/>
                    <a:moveTo>
                      <a:pt x="10679" y="3927"/>
                    </a:moveTo>
                    <a:cubicBezTo>
                      <a:pt x="7038" y="3927"/>
                      <a:pt x="3883" y="6873"/>
                      <a:pt x="3883" y="10800"/>
                    </a:cubicBezTo>
                    <a:cubicBezTo>
                      <a:pt x="3883" y="14727"/>
                      <a:pt x="6796" y="17673"/>
                      <a:pt x="10679" y="17673"/>
                    </a:cubicBezTo>
                    <a:cubicBezTo>
                      <a:pt x="14319" y="17673"/>
                      <a:pt x="17474" y="14727"/>
                      <a:pt x="17474" y="10800"/>
                    </a:cubicBezTo>
                    <a:cubicBezTo>
                      <a:pt x="17474" y="6873"/>
                      <a:pt x="14562" y="3927"/>
                      <a:pt x="10679" y="3927"/>
                    </a:cubicBez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93C46"/>
                  </a:buClr>
                  <a:buSzPts val="2000"/>
                  <a:buFont typeface="Roboto"/>
                  <a:buNone/>
                </a:pPr>
                <a:endParaRPr sz="2000" b="0" i="0" u="none" strike="noStrike" cap="none">
                  <a:solidFill>
                    <a:srgbClr val="293C46"/>
                  </a:solidFill>
                  <a:latin typeface="Roboto"/>
                  <a:ea typeface="Roboto"/>
                  <a:cs typeface="Roboto"/>
                  <a:sym typeface="Roboto"/>
                </a:endParaRPr>
              </a:p>
            </p:txBody>
          </p:sp>
        </p:grpSp>
      </p:grpSp>
      <p:sp>
        <p:nvSpPr>
          <p:cNvPr id="1326" name="Google Shape;1326;p20"/>
          <p:cNvSpPr/>
          <p:nvPr/>
        </p:nvSpPr>
        <p:spPr>
          <a:xfrm>
            <a:off x="12640770" y="4078040"/>
            <a:ext cx="972432" cy="2484"/>
          </a:xfrm>
          <a:custGeom>
            <a:avLst/>
            <a:gdLst/>
            <a:ahLst/>
            <a:cxnLst/>
            <a:rect l="l" t="t" r="r" b="b"/>
            <a:pathLst>
              <a:path w="21600" h="21600" extrusionOk="0">
                <a:moveTo>
                  <a:pt x="0" y="0"/>
                </a:moveTo>
                <a:lnTo>
                  <a:pt x="21600" y="21600"/>
                </a:lnTo>
              </a:path>
            </a:pathLst>
          </a:custGeom>
          <a:noFill/>
          <a:ln w="19050" cap="flat" cmpd="sng">
            <a:solidFill>
              <a:schemeClr val="accent3"/>
            </a:solidFill>
            <a:prstDash val="solid"/>
            <a:round/>
            <a:headEnd type="none" w="sm" len="sm"/>
            <a:tailEnd type="triangle" w="med" len="med"/>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293C46"/>
              </a:buClr>
              <a:buSzPts val="2200"/>
              <a:buFont typeface="Arial"/>
              <a:buNone/>
            </a:pPr>
            <a:endParaRPr sz="2200" b="0" i="0" u="none" strike="noStrike" cap="none">
              <a:solidFill>
                <a:srgbClr val="293C46"/>
              </a:solidFill>
              <a:latin typeface="Arial"/>
              <a:ea typeface="Arial"/>
              <a:cs typeface="Arial"/>
              <a:sym typeface="Arial"/>
            </a:endParaRPr>
          </a:p>
        </p:txBody>
      </p:sp>
      <p:sp>
        <p:nvSpPr>
          <p:cNvPr id="1327" name="Google Shape;1327;p20"/>
          <p:cNvSpPr/>
          <p:nvPr/>
        </p:nvSpPr>
        <p:spPr>
          <a:xfrm>
            <a:off x="8325776" y="5593062"/>
            <a:ext cx="1307556" cy="0"/>
          </a:xfrm>
          <a:custGeom>
            <a:avLst/>
            <a:gdLst/>
            <a:ahLst/>
            <a:cxnLst/>
            <a:rect l="l" t="t" r="r" b="b"/>
            <a:pathLst>
              <a:path w="21600" h="21600" extrusionOk="0">
                <a:moveTo>
                  <a:pt x="21600" y="0"/>
                </a:moveTo>
                <a:lnTo>
                  <a:pt x="0" y="0"/>
                </a:lnTo>
              </a:path>
            </a:pathLst>
          </a:custGeom>
          <a:noFill/>
          <a:ln w="19050" cap="flat" cmpd="sng">
            <a:solidFill>
              <a:schemeClr val="accent6"/>
            </a:solidFill>
            <a:prstDash val="solid"/>
            <a:round/>
            <a:headEnd type="triangle" w="med" len="med"/>
            <a:tailEnd type="triangle" w="med" len="med"/>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293C46"/>
              </a:buClr>
              <a:buSzPts val="2200"/>
              <a:buFont typeface="Arial"/>
              <a:buNone/>
            </a:pPr>
            <a:endParaRPr sz="2200" b="0" i="0" u="none" strike="noStrike" cap="none">
              <a:solidFill>
                <a:srgbClr val="293C46"/>
              </a:solidFill>
              <a:latin typeface="Arial"/>
              <a:ea typeface="Arial"/>
              <a:cs typeface="Arial"/>
              <a:sym typeface="Arial"/>
            </a:endParaRPr>
          </a:p>
        </p:txBody>
      </p:sp>
      <p:sp>
        <p:nvSpPr>
          <p:cNvPr id="1328" name="Google Shape;1328;p20"/>
          <p:cNvSpPr/>
          <p:nvPr/>
        </p:nvSpPr>
        <p:spPr>
          <a:xfrm>
            <a:off x="6794592" y="6166484"/>
            <a:ext cx="2847096" cy="937224"/>
          </a:xfrm>
          <a:custGeom>
            <a:avLst/>
            <a:gdLst/>
            <a:ahLst/>
            <a:cxnLst/>
            <a:rect l="l" t="t" r="r" b="b"/>
            <a:pathLst>
              <a:path w="21600" h="21600" extrusionOk="0">
                <a:moveTo>
                  <a:pt x="0" y="0"/>
                </a:moveTo>
                <a:lnTo>
                  <a:pt x="0" y="21600"/>
                </a:lnTo>
                <a:lnTo>
                  <a:pt x="21600" y="21600"/>
                </a:lnTo>
              </a:path>
            </a:pathLst>
          </a:custGeom>
          <a:noFill/>
          <a:ln w="19050" cap="flat" cmpd="sng">
            <a:solidFill>
              <a:schemeClr val="accent6"/>
            </a:solidFill>
            <a:prstDash val="solid"/>
            <a:round/>
            <a:headEnd type="triangle" w="sm" len="sm"/>
            <a:tailEnd type="triangle" w="med" len="med"/>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293C46"/>
              </a:buClr>
              <a:buSzPts val="2200"/>
              <a:buFont typeface="Arial"/>
              <a:buNone/>
            </a:pPr>
            <a:endParaRPr sz="2200" b="0" i="0" u="none" strike="noStrike" cap="none">
              <a:solidFill>
                <a:srgbClr val="293C46"/>
              </a:solidFill>
              <a:latin typeface="Arial"/>
              <a:ea typeface="Arial"/>
              <a:cs typeface="Arial"/>
              <a:sym typeface="Arial"/>
            </a:endParaRPr>
          </a:p>
        </p:txBody>
      </p:sp>
      <p:sp>
        <p:nvSpPr>
          <p:cNvPr id="1329" name="Google Shape;1329;p20"/>
          <p:cNvSpPr/>
          <p:nvPr/>
        </p:nvSpPr>
        <p:spPr>
          <a:xfrm>
            <a:off x="6794592" y="4072890"/>
            <a:ext cx="2839428" cy="942948"/>
          </a:xfrm>
          <a:custGeom>
            <a:avLst/>
            <a:gdLst/>
            <a:ahLst/>
            <a:cxnLst/>
            <a:rect l="l" t="t" r="r" b="b"/>
            <a:pathLst>
              <a:path w="21600" h="21600" extrusionOk="0">
                <a:moveTo>
                  <a:pt x="0" y="21600"/>
                </a:moveTo>
                <a:lnTo>
                  <a:pt x="0" y="0"/>
                </a:lnTo>
                <a:lnTo>
                  <a:pt x="21600" y="0"/>
                </a:lnTo>
              </a:path>
            </a:pathLst>
          </a:custGeom>
          <a:noFill/>
          <a:ln w="19050" cap="flat" cmpd="sng">
            <a:solidFill>
              <a:schemeClr val="accent6"/>
            </a:solidFill>
            <a:prstDash val="solid"/>
            <a:round/>
            <a:headEnd type="triangle" w="sm" len="sm"/>
            <a:tailEnd type="triangle" w="med" len="med"/>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293C46"/>
              </a:buClr>
              <a:buSzPts val="2200"/>
              <a:buFont typeface="Arial"/>
              <a:buNone/>
            </a:pPr>
            <a:endParaRPr sz="2200" b="0" i="0" u="none" strike="noStrike" cap="none">
              <a:solidFill>
                <a:srgbClr val="293C46"/>
              </a:solidFill>
              <a:latin typeface="Arial"/>
              <a:ea typeface="Arial"/>
              <a:cs typeface="Arial"/>
              <a:sym typeface="Arial"/>
            </a:endParaRPr>
          </a:p>
        </p:txBody>
      </p:sp>
      <p:grpSp>
        <p:nvGrpSpPr>
          <p:cNvPr id="1330" name="Google Shape;1330;p20"/>
          <p:cNvGrpSpPr/>
          <p:nvPr/>
        </p:nvGrpSpPr>
        <p:grpSpPr>
          <a:xfrm>
            <a:off x="1201500" y="3506508"/>
            <a:ext cx="2715504" cy="1136700"/>
            <a:chOff x="-7" y="0"/>
            <a:chExt cx="1808407" cy="757800"/>
          </a:xfrm>
        </p:grpSpPr>
        <p:sp>
          <p:nvSpPr>
            <p:cNvPr id="1331" name="Google Shape;1331;p20"/>
            <p:cNvSpPr/>
            <p:nvPr/>
          </p:nvSpPr>
          <p:spPr>
            <a:xfrm>
              <a:off x="0" y="0"/>
              <a:ext cx="1808400" cy="7578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800"/>
                <a:buFont typeface="Roboto Light"/>
                <a:buNone/>
              </a:pPr>
              <a:endParaRPr sz="2800" b="0" i="0" u="none" strike="noStrike" cap="none">
                <a:solidFill>
                  <a:srgbClr val="FFFFFF"/>
                </a:solidFill>
                <a:latin typeface="Roboto Light"/>
                <a:ea typeface="Roboto Light"/>
                <a:cs typeface="Roboto Light"/>
                <a:sym typeface="Roboto Light"/>
              </a:endParaRPr>
            </a:p>
          </p:txBody>
        </p:sp>
        <p:sp>
          <p:nvSpPr>
            <p:cNvPr id="1332" name="Google Shape;1332;p20"/>
            <p:cNvSpPr txBox="1"/>
            <p:nvPr/>
          </p:nvSpPr>
          <p:spPr>
            <a:xfrm>
              <a:off x="-7" y="147162"/>
              <a:ext cx="1808400" cy="556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00" tIns="68500" rIns="68500" bIns="68500" anchor="ctr" anchorCtr="0">
              <a:noAutofit/>
            </a:bodyPr>
            <a:lstStyle/>
            <a:p>
              <a:pPr marL="0" marR="0" lvl="0" indent="0" algn="ctr" rtl="0">
                <a:lnSpc>
                  <a:spcPct val="100000"/>
                </a:lnSpc>
                <a:spcBef>
                  <a:spcPts val="0"/>
                </a:spcBef>
                <a:spcAft>
                  <a:spcPts val="0"/>
                </a:spcAft>
                <a:buClr>
                  <a:srgbClr val="FFFFFF"/>
                </a:buClr>
                <a:buSzPts val="2800"/>
                <a:buFont typeface="Roboto Light"/>
                <a:buNone/>
              </a:pPr>
              <a:r>
                <a:rPr lang="en" sz="2800" b="0" i="0" u="none" strike="noStrike" cap="none">
                  <a:solidFill>
                    <a:schemeClr val="lt2"/>
                  </a:solidFill>
                  <a:latin typeface="Roboto"/>
                  <a:ea typeface="Roboto"/>
                  <a:cs typeface="Roboto"/>
                  <a:sym typeface="Roboto"/>
                </a:rPr>
                <a:t>Sensors/IoT Devices</a:t>
              </a:r>
              <a:endParaRPr sz="2200" b="0" i="0" u="none" strike="noStrike" cap="none">
                <a:solidFill>
                  <a:schemeClr val="lt2"/>
                </a:solidFill>
                <a:latin typeface="Roboto"/>
                <a:ea typeface="Roboto"/>
                <a:cs typeface="Roboto"/>
                <a:sym typeface="Roboto"/>
              </a:endParaRPr>
            </a:p>
          </p:txBody>
        </p:sp>
      </p:grpSp>
      <p:cxnSp>
        <p:nvCxnSpPr>
          <p:cNvPr id="1333" name="Google Shape;1333;p20"/>
          <p:cNvCxnSpPr/>
          <p:nvPr/>
        </p:nvCxnSpPr>
        <p:spPr>
          <a:xfrm rot="10800000" flipH="1">
            <a:off x="4088886" y="5593064"/>
            <a:ext cx="1176000" cy="12600"/>
          </a:xfrm>
          <a:prstGeom prst="straightConnector1">
            <a:avLst/>
          </a:prstGeom>
          <a:noFill/>
          <a:ln w="19050" cap="flat" cmpd="sng">
            <a:solidFill>
              <a:schemeClr val="accent6"/>
            </a:solidFill>
            <a:prstDash val="solid"/>
            <a:round/>
            <a:headEnd type="none" w="sm" len="sm"/>
            <a:tailEnd type="triangle" w="med" len="med"/>
          </a:ln>
        </p:spPr>
      </p:cxnSp>
      <p:cxnSp>
        <p:nvCxnSpPr>
          <p:cNvPr id="1334" name="Google Shape;1334;p20"/>
          <p:cNvCxnSpPr/>
          <p:nvPr/>
        </p:nvCxnSpPr>
        <p:spPr>
          <a:xfrm flipH="1">
            <a:off x="4088914" y="5586762"/>
            <a:ext cx="1176000" cy="12600"/>
          </a:xfrm>
          <a:prstGeom prst="straightConnector1">
            <a:avLst/>
          </a:prstGeom>
          <a:noFill/>
          <a:ln w="19050" cap="flat" cmpd="sng">
            <a:solidFill>
              <a:schemeClr val="accent6"/>
            </a:solidFill>
            <a:prstDash val="solid"/>
            <a:round/>
            <a:headEnd type="none" w="sm" len="sm"/>
            <a:tailEnd type="triangle" w="med" len="med"/>
          </a:ln>
        </p:spPr>
      </p:cxnSp>
      <p:sp>
        <p:nvSpPr>
          <p:cNvPr id="1335" name="Google Shape;1335;p20"/>
          <p:cNvSpPr/>
          <p:nvPr/>
        </p:nvSpPr>
        <p:spPr>
          <a:xfrm>
            <a:off x="2557268" y="2566036"/>
            <a:ext cx="12412548" cy="948672"/>
          </a:xfrm>
          <a:custGeom>
            <a:avLst/>
            <a:gdLst/>
            <a:ahLst/>
            <a:cxnLst/>
            <a:rect l="l" t="t" r="r" b="b"/>
            <a:pathLst>
              <a:path w="21600" h="21600" extrusionOk="0">
                <a:moveTo>
                  <a:pt x="21600" y="21600"/>
                </a:moveTo>
                <a:lnTo>
                  <a:pt x="21600" y="0"/>
                </a:lnTo>
                <a:lnTo>
                  <a:pt x="0" y="0"/>
                </a:lnTo>
                <a:lnTo>
                  <a:pt x="0" y="21123"/>
                </a:lnTo>
              </a:path>
            </a:pathLst>
          </a:custGeom>
          <a:noFill/>
          <a:ln w="19050" cap="flat" cmpd="sng">
            <a:solidFill>
              <a:schemeClr val="accent3"/>
            </a:solidFill>
            <a:prstDash val="solid"/>
            <a:round/>
            <a:headEnd type="none" w="sm" len="sm"/>
            <a:tailEnd type="triangle" w="med" len="med"/>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293C46"/>
              </a:buClr>
              <a:buSzPts val="2200"/>
              <a:buFont typeface="Arial"/>
              <a:buNone/>
            </a:pPr>
            <a:endParaRPr sz="2200" b="0" i="0" u="none" strike="noStrike" cap="none">
              <a:solidFill>
                <a:srgbClr val="293C46"/>
              </a:solidFill>
              <a:latin typeface="Arial"/>
              <a:ea typeface="Arial"/>
              <a:cs typeface="Arial"/>
              <a:sym typeface="Arial"/>
            </a:endParaRPr>
          </a:p>
        </p:txBody>
      </p:sp>
      <p:grpSp>
        <p:nvGrpSpPr>
          <p:cNvPr id="1336" name="Google Shape;1336;p20"/>
          <p:cNvGrpSpPr/>
          <p:nvPr/>
        </p:nvGrpSpPr>
        <p:grpSpPr>
          <a:xfrm>
            <a:off x="1028550" y="5023380"/>
            <a:ext cx="3060797" cy="1136700"/>
            <a:chOff x="0" y="0"/>
            <a:chExt cx="2038357" cy="757800"/>
          </a:xfrm>
        </p:grpSpPr>
        <p:grpSp>
          <p:nvGrpSpPr>
            <p:cNvPr id="1337" name="Google Shape;1337;p20"/>
            <p:cNvGrpSpPr/>
            <p:nvPr/>
          </p:nvGrpSpPr>
          <p:grpSpPr>
            <a:xfrm>
              <a:off x="0" y="0"/>
              <a:ext cx="2038357" cy="757800"/>
              <a:chOff x="0" y="0"/>
              <a:chExt cx="2038357" cy="757800"/>
            </a:xfrm>
          </p:grpSpPr>
          <p:sp>
            <p:nvSpPr>
              <p:cNvPr id="1338" name="Google Shape;1338;p20"/>
              <p:cNvSpPr/>
              <p:nvPr/>
            </p:nvSpPr>
            <p:spPr>
              <a:xfrm>
                <a:off x="0" y="0"/>
                <a:ext cx="1992300" cy="757800"/>
              </a:xfrm>
              <a:prstGeom prst="roundRect">
                <a:avLst>
                  <a:gd name="adj" fmla="val 8772"/>
                </a:avLst>
              </a:prstGeom>
              <a:solidFill>
                <a:srgbClr val="F3F3F3"/>
              </a:solidFill>
              <a:ln w="9525" cap="flat" cmpd="sng">
                <a:solidFill>
                  <a:srgbClr val="F3F3F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600"/>
                  <a:buFont typeface="Roboto Light"/>
                  <a:buNone/>
                </a:pPr>
                <a:endParaRPr sz="2600" b="0" i="0" u="none" strike="noStrike" cap="none">
                  <a:solidFill>
                    <a:srgbClr val="FFFFFF"/>
                  </a:solidFill>
                  <a:latin typeface="Roboto Light"/>
                  <a:ea typeface="Roboto Light"/>
                  <a:cs typeface="Roboto Light"/>
                  <a:sym typeface="Roboto Light"/>
                </a:endParaRPr>
              </a:p>
            </p:txBody>
          </p:sp>
          <p:sp>
            <p:nvSpPr>
              <p:cNvPr id="1339" name="Google Shape;1339;p20"/>
              <p:cNvSpPr txBox="1"/>
              <p:nvPr/>
            </p:nvSpPr>
            <p:spPr>
              <a:xfrm>
                <a:off x="613357" y="137101"/>
                <a:ext cx="1425000" cy="5232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68450" tIns="68450" rIns="68450" bIns="68450" anchor="t" anchorCtr="0">
                <a:noAutofit/>
              </a:bodyPr>
              <a:lstStyle/>
              <a:p>
                <a:pPr marL="0" marR="0" lvl="0" indent="0" algn="ctr" rtl="0">
                  <a:lnSpc>
                    <a:spcPct val="100000"/>
                  </a:lnSpc>
                  <a:spcBef>
                    <a:spcPts val="0"/>
                  </a:spcBef>
                  <a:spcAft>
                    <a:spcPts val="0"/>
                  </a:spcAft>
                  <a:buClr>
                    <a:srgbClr val="FFFFFF"/>
                  </a:buClr>
                  <a:buSzPts val="2200"/>
                  <a:buFont typeface="Roboto Light"/>
                  <a:buNone/>
                </a:pPr>
                <a:r>
                  <a:rPr lang="en" sz="2200" b="0" i="0" u="none" strike="noStrike" cap="none">
                    <a:solidFill>
                      <a:schemeClr val="accent6"/>
                    </a:solidFill>
                    <a:latin typeface="Roboto"/>
                    <a:ea typeface="Roboto"/>
                    <a:cs typeface="Roboto"/>
                    <a:sym typeface="Roboto"/>
                  </a:rPr>
                  <a:t>DATA  FLOW &amp; STREAMING</a:t>
                </a:r>
                <a:endParaRPr sz="2200" b="0" i="0" u="none" strike="noStrike" cap="none">
                  <a:solidFill>
                    <a:schemeClr val="accent6"/>
                  </a:solidFill>
                  <a:latin typeface="Roboto"/>
                  <a:ea typeface="Roboto"/>
                  <a:cs typeface="Roboto"/>
                  <a:sym typeface="Roboto"/>
                </a:endParaRPr>
              </a:p>
            </p:txBody>
          </p:sp>
        </p:grpSp>
        <p:sp>
          <p:nvSpPr>
            <p:cNvPr id="1340" name="Google Shape;1340;p20"/>
            <p:cNvSpPr/>
            <p:nvPr/>
          </p:nvSpPr>
          <p:spPr>
            <a:xfrm>
              <a:off x="213448" y="129892"/>
              <a:ext cx="434646" cy="427032"/>
            </a:xfrm>
            <a:custGeom>
              <a:avLst/>
              <a:gdLst/>
              <a:ahLst/>
              <a:cxnLst/>
              <a:rect l="l" t="t" r="r" b="b"/>
              <a:pathLst>
                <a:path w="21600" h="21600" extrusionOk="0">
                  <a:moveTo>
                    <a:pt x="19876" y="9045"/>
                  </a:moveTo>
                  <a:cubicBezTo>
                    <a:pt x="19057" y="9045"/>
                    <a:pt x="18356" y="9640"/>
                    <a:pt x="18209" y="10413"/>
                  </a:cubicBezTo>
                  <a:lnTo>
                    <a:pt x="16105" y="10413"/>
                  </a:lnTo>
                  <a:cubicBezTo>
                    <a:pt x="15988" y="9164"/>
                    <a:pt x="15316" y="8093"/>
                    <a:pt x="14351" y="7438"/>
                  </a:cubicBezTo>
                  <a:lnTo>
                    <a:pt x="16660" y="3332"/>
                  </a:lnTo>
                  <a:cubicBezTo>
                    <a:pt x="16894" y="3451"/>
                    <a:pt x="17128" y="3511"/>
                    <a:pt x="17391" y="3511"/>
                  </a:cubicBezTo>
                  <a:cubicBezTo>
                    <a:pt x="18326" y="3511"/>
                    <a:pt x="19116" y="2737"/>
                    <a:pt x="19116" y="1755"/>
                  </a:cubicBezTo>
                  <a:cubicBezTo>
                    <a:pt x="19116" y="803"/>
                    <a:pt x="18356" y="0"/>
                    <a:pt x="17391" y="0"/>
                  </a:cubicBezTo>
                  <a:cubicBezTo>
                    <a:pt x="16456" y="0"/>
                    <a:pt x="15667" y="774"/>
                    <a:pt x="15667" y="1755"/>
                  </a:cubicBezTo>
                  <a:cubicBezTo>
                    <a:pt x="15667" y="2231"/>
                    <a:pt x="15871" y="2678"/>
                    <a:pt x="16193" y="3005"/>
                  </a:cubicBezTo>
                  <a:lnTo>
                    <a:pt x="13854" y="7170"/>
                  </a:lnTo>
                  <a:cubicBezTo>
                    <a:pt x="13358" y="6932"/>
                    <a:pt x="12773" y="6783"/>
                    <a:pt x="12188" y="6783"/>
                  </a:cubicBezTo>
                  <a:cubicBezTo>
                    <a:pt x="11633" y="6783"/>
                    <a:pt x="11107" y="6902"/>
                    <a:pt x="10610" y="7111"/>
                  </a:cubicBezTo>
                  <a:lnTo>
                    <a:pt x="9529" y="5207"/>
                  </a:lnTo>
                  <a:cubicBezTo>
                    <a:pt x="9909" y="4879"/>
                    <a:pt x="10172" y="4403"/>
                    <a:pt x="10172" y="3838"/>
                  </a:cubicBezTo>
                  <a:cubicBezTo>
                    <a:pt x="10172" y="2886"/>
                    <a:pt x="9412" y="2083"/>
                    <a:pt x="8447" y="2083"/>
                  </a:cubicBezTo>
                  <a:cubicBezTo>
                    <a:pt x="7512" y="2112"/>
                    <a:pt x="6723" y="2886"/>
                    <a:pt x="6723" y="3838"/>
                  </a:cubicBezTo>
                  <a:cubicBezTo>
                    <a:pt x="6723" y="4790"/>
                    <a:pt x="7483" y="5593"/>
                    <a:pt x="8447" y="5593"/>
                  </a:cubicBezTo>
                  <a:cubicBezTo>
                    <a:pt x="8652" y="5593"/>
                    <a:pt x="8856" y="5564"/>
                    <a:pt x="9032" y="5504"/>
                  </a:cubicBezTo>
                  <a:lnTo>
                    <a:pt x="10113" y="7408"/>
                  </a:lnTo>
                  <a:cubicBezTo>
                    <a:pt x="9090" y="8063"/>
                    <a:pt x="8359" y="9164"/>
                    <a:pt x="8242" y="10443"/>
                  </a:cubicBezTo>
                  <a:lnTo>
                    <a:pt x="3391" y="10443"/>
                  </a:lnTo>
                  <a:cubicBezTo>
                    <a:pt x="3215" y="9669"/>
                    <a:pt x="2543" y="9074"/>
                    <a:pt x="1724" y="9074"/>
                  </a:cubicBezTo>
                  <a:cubicBezTo>
                    <a:pt x="789" y="9074"/>
                    <a:pt x="0" y="9848"/>
                    <a:pt x="0" y="10830"/>
                  </a:cubicBezTo>
                  <a:cubicBezTo>
                    <a:pt x="0" y="11752"/>
                    <a:pt x="760" y="12526"/>
                    <a:pt x="1724" y="12526"/>
                  </a:cubicBezTo>
                  <a:cubicBezTo>
                    <a:pt x="2601" y="12526"/>
                    <a:pt x="3332" y="11841"/>
                    <a:pt x="3420" y="10978"/>
                  </a:cubicBezTo>
                  <a:lnTo>
                    <a:pt x="8213" y="10978"/>
                  </a:lnTo>
                  <a:cubicBezTo>
                    <a:pt x="8272" y="12258"/>
                    <a:pt x="8944" y="13388"/>
                    <a:pt x="9967" y="14073"/>
                  </a:cubicBezTo>
                  <a:lnTo>
                    <a:pt x="8856" y="16096"/>
                  </a:lnTo>
                  <a:cubicBezTo>
                    <a:pt x="8652" y="16007"/>
                    <a:pt x="8447" y="15977"/>
                    <a:pt x="8213" y="15977"/>
                  </a:cubicBezTo>
                  <a:cubicBezTo>
                    <a:pt x="7278" y="15977"/>
                    <a:pt x="6489" y="16750"/>
                    <a:pt x="6489" y="17732"/>
                  </a:cubicBezTo>
                  <a:cubicBezTo>
                    <a:pt x="6489" y="18684"/>
                    <a:pt x="7249" y="19488"/>
                    <a:pt x="8213" y="19488"/>
                  </a:cubicBezTo>
                  <a:cubicBezTo>
                    <a:pt x="9149" y="19488"/>
                    <a:pt x="9938" y="18714"/>
                    <a:pt x="9938" y="17732"/>
                  </a:cubicBezTo>
                  <a:cubicBezTo>
                    <a:pt x="9938" y="17197"/>
                    <a:pt x="9704" y="16721"/>
                    <a:pt x="9324" y="16393"/>
                  </a:cubicBezTo>
                  <a:lnTo>
                    <a:pt x="10464" y="14370"/>
                  </a:lnTo>
                  <a:cubicBezTo>
                    <a:pt x="10990" y="14608"/>
                    <a:pt x="11545" y="14757"/>
                    <a:pt x="12159" y="14757"/>
                  </a:cubicBezTo>
                  <a:cubicBezTo>
                    <a:pt x="12831" y="14757"/>
                    <a:pt x="13445" y="14579"/>
                    <a:pt x="14001" y="14281"/>
                  </a:cubicBezTo>
                  <a:lnTo>
                    <a:pt x="16339" y="18417"/>
                  </a:lnTo>
                  <a:cubicBezTo>
                    <a:pt x="15900" y="18744"/>
                    <a:pt x="15608" y="19250"/>
                    <a:pt x="15608" y="19845"/>
                  </a:cubicBezTo>
                  <a:cubicBezTo>
                    <a:pt x="15608" y="20797"/>
                    <a:pt x="16368" y="21600"/>
                    <a:pt x="17333" y="21600"/>
                  </a:cubicBezTo>
                  <a:cubicBezTo>
                    <a:pt x="18268" y="21600"/>
                    <a:pt x="19057" y="20826"/>
                    <a:pt x="19057" y="19845"/>
                  </a:cubicBezTo>
                  <a:cubicBezTo>
                    <a:pt x="19057" y="18893"/>
                    <a:pt x="18297" y="18089"/>
                    <a:pt x="17333" y="18089"/>
                  </a:cubicBezTo>
                  <a:cubicBezTo>
                    <a:pt x="17157" y="18089"/>
                    <a:pt x="16982" y="18119"/>
                    <a:pt x="16836" y="18149"/>
                  </a:cubicBezTo>
                  <a:lnTo>
                    <a:pt x="14468" y="13954"/>
                  </a:lnTo>
                  <a:cubicBezTo>
                    <a:pt x="15404" y="13269"/>
                    <a:pt x="16017" y="12169"/>
                    <a:pt x="16076" y="10949"/>
                  </a:cubicBezTo>
                  <a:lnTo>
                    <a:pt x="18151" y="10949"/>
                  </a:lnTo>
                  <a:cubicBezTo>
                    <a:pt x="18268" y="11841"/>
                    <a:pt x="18999" y="12526"/>
                    <a:pt x="19876" y="12526"/>
                  </a:cubicBezTo>
                  <a:cubicBezTo>
                    <a:pt x="20811" y="12526"/>
                    <a:pt x="21600" y="11752"/>
                    <a:pt x="21600" y="10770"/>
                  </a:cubicBezTo>
                  <a:cubicBezTo>
                    <a:pt x="21600" y="9818"/>
                    <a:pt x="20811" y="9045"/>
                    <a:pt x="19876" y="9045"/>
                  </a:cubicBezTo>
                  <a:close/>
                  <a:moveTo>
                    <a:pt x="7307" y="3838"/>
                  </a:moveTo>
                  <a:cubicBezTo>
                    <a:pt x="7307" y="3183"/>
                    <a:pt x="7833" y="2678"/>
                    <a:pt x="8447" y="2678"/>
                  </a:cubicBezTo>
                  <a:cubicBezTo>
                    <a:pt x="9061" y="2678"/>
                    <a:pt x="9587" y="3213"/>
                    <a:pt x="9587" y="3838"/>
                  </a:cubicBezTo>
                  <a:cubicBezTo>
                    <a:pt x="9587" y="4463"/>
                    <a:pt x="9061" y="4998"/>
                    <a:pt x="8447" y="4998"/>
                  </a:cubicBezTo>
                  <a:cubicBezTo>
                    <a:pt x="7833" y="4998"/>
                    <a:pt x="7307" y="4493"/>
                    <a:pt x="7307" y="3838"/>
                  </a:cubicBezTo>
                  <a:close/>
                  <a:moveTo>
                    <a:pt x="8213" y="18893"/>
                  </a:moveTo>
                  <a:cubicBezTo>
                    <a:pt x="7570" y="18893"/>
                    <a:pt x="7073" y="18357"/>
                    <a:pt x="7073" y="17732"/>
                  </a:cubicBezTo>
                  <a:cubicBezTo>
                    <a:pt x="7073" y="17107"/>
                    <a:pt x="7599" y="16572"/>
                    <a:pt x="8213" y="16572"/>
                  </a:cubicBezTo>
                  <a:cubicBezTo>
                    <a:pt x="8827" y="16572"/>
                    <a:pt x="9353" y="17107"/>
                    <a:pt x="9353" y="17732"/>
                  </a:cubicBezTo>
                  <a:cubicBezTo>
                    <a:pt x="9353" y="18357"/>
                    <a:pt x="8856" y="18893"/>
                    <a:pt x="8213" y="18893"/>
                  </a:cubicBezTo>
                  <a:close/>
                  <a:moveTo>
                    <a:pt x="12159" y="14192"/>
                  </a:moveTo>
                  <a:cubicBezTo>
                    <a:pt x="10289" y="14192"/>
                    <a:pt x="8769" y="12674"/>
                    <a:pt x="8769" y="10770"/>
                  </a:cubicBezTo>
                  <a:cubicBezTo>
                    <a:pt x="8769" y="8866"/>
                    <a:pt x="10289" y="7349"/>
                    <a:pt x="12159" y="7349"/>
                  </a:cubicBezTo>
                  <a:cubicBezTo>
                    <a:pt x="14030" y="7349"/>
                    <a:pt x="15550" y="8866"/>
                    <a:pt x="15550" y="10770"/>
                  </a:cubicBezTo>
                  <a:cubicBezTo>
                    <a:pt x="15550" y="12674"/>
                    <a:pt x="14030" y="14192"/>
                    <a:pt x="12159" y="14192"/>
                  </a:cubicBezTo>
                  <a:close/>
                  <a:moveTo>
                    <a:pt x="19876" y="11960"/>
                  </a:moveTo>
                  <a:cubicBezTo>
                    <a:pt x="19232" y="11960"/>
                    <a:pt x="18736" y="11425"/>
                    <a:pt x="18736" y="10800"/>
                  </a:cubicBezTo>
                  <a:cubicBezTo>
                    <a:pt x="18736" y="10175"/>
                    <a:pt x="19262" y="9640"/>
                    <a:pt x="19876" y="9640"/>
                  </a:cubicBezTo>
                  <a:cubicBezTo>
                    <a:pt x="20489" y="9640"/>
                    <a:pt x="21015" y="10175"/>
                    <a:pt x="21015" y="10800"/>
                  </a:cubicBezTo>
                  <a:cubicBezTo>
                    <a:pt x="21015" y="11425"/>
                    <a:pt x="20519" y="11960"/>
                    <a:pt x="19876" y="1196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2000"/>
                <a:buFont typeface="Roboto"/>
                <a:buNone/>
              </a:pPr>
              <a:endParaRPr sz="2000" b="0" i="0" u="none" strike="noStrike" cap="none">
                <a:solidFill>
                  <a:schemeClr val="accent1"/>
                </a:solidFill>
                <a:latin typeface="Roboto"/>
                <a:ea typeface="Roboto"/>
                <a:cs typeface="Roboto"/>
                <a:sym typeface="Roboto"/>
              </a:endParaRPr>
            </a:p>
          </p:txBody>
        </p:sp>
      </p:grpSp>
      <p:sp>
        <p:nvSpPr>
          <p:cNvPr id="1341" name="Google Shape;1341;p20"/>
          <p:cNvSpPr/>
          <p:nvPr/>
        </p:nvSpPr>
        <p:spPr>
          <a:xfrm>
            <a:off x="12640770" y="5592564"/>
            <a:ext cx="972432" cy="2484"/>
          </a:xfrm>
          <a:custGeom>
            <a:avLst/>
            <a:gdLst/>
            <a:ahLst/>
            <a:cxnLst/>
            <a:rect l="l" t="t" r="r" b="b"/>
            <a:pathLst>
              <a:path w="21600" h="21600" extrusionOk="0">
                <a:moveTo>
                  <a:pt x="0" y="0"/>
                </a:moveTo>
                <a:lnTo>
                  <a:pt x="21600" y="21600"/>
                </a:lnTo>
              </a:path>
            </a:pathLst>
          </a:custGeom>
          <a:noFill/>
          <a:ln w="19050" cap="flat" cmpd="sng">
            <a:solidFill>
              <a:schemeClr val="accent3"/>
            </a:solidFill>
            <a:prstDash val="solid"/>
            <a:round/>
            <a:headEnd type="none" w="sm" len="sm"/>
            <a:tailEnd type="triangle" w="med" len="med"/>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293C46"/>
              </a:buClr>
              <a:buSzPts val="2200"/>
              <a:buFont typeface="Arial"/>
              <a:buNone/>
            </a:pPr>
            <a:endParaRPr sz="2200" b="0" i="0" u="none" strike="noStrike" cap="none">
              <a:solidFill>
                <a:srgbClr val="293C46"/>
              </a:solidFill>
              <a:latin typeface="Arial"/>
              <a:ea typeface="Arial"/>
              <a:cs typeface="Arial"/>
              <a:sym typeface="Arial"/>
            </a:endParaRPr>
          </a:p>
        </p:txBody>
      </p:sp>
      <p:sp>
        <p:nvSpPr>
          <p:cNvPr id="1342" name="Google Shape;1342;p20"/>
          <p:cNvSpPr/>
          <p:nvPr/>
        </p:nvSpPr>
        <p:spPr>
          <a:xfrm>
            <a:off x="12640770" y="7103914"/>
            <a:ext cx="972432" cy="2484"/>
          </a:xfrm>
          <a:custGeom>
            <a:avLst/>
            <a:gdLst/>
            <a:ahLst/>
            <a:cxnLst/>
            <a:rect l="l" t="t" r="r" b="b"/>
            <a:pathLst>
              <a:path w="21600" h="21600" extrusionOk="0">
                <a:moveTo>
                  <a:pt x="0" y="0"/>
                </a:moveTo>
                <a:lnTo>
                  <a:pt x="21600" y="21600"/>
                </a:lnTo>
              </a:path>
            </a:pathLst>
          </a:custGeom>
          <a:noFill/>
          <a:ln w="19050" cap="flat" cmpd="sng">
            <a:solidFill>
              <a:schemeClr val="accent3"/>
            </a:solidFill>
            <a:prstDash val="solid"/>
            <a:round/>
            <a:headEnd type="none" w="sm" len="sm"/>
            <a:tailEnd type="triangle" w="med" len="med"/>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293C46"/>
              </a:buClr>
              <a:buSzPts val="2200"/>
              <a:buFont typeface="Arial"/>
              <a:buNone/>
            </a:pPr>
            <a:endParaRPr sz="2200" b="0" i="0" u="none" strike="noStrike" cap="none">
              <a:solidFill>
                <a:srgbClr val="293C46"/>
              </a:solidFill>
              <a:latin typeface="Arial"/>
              <a:ea typeface="Arial"/>
              <a:cs typeface="Arial"/>
              <a:sym typeface="Arial"/>
            </a:endParaRPr>
          </a:p>
        </p:txBody>
      </p:sp>
      <p:sp>
        <p:nvSpPr>
          <p:cNvPr id="1343" name="Google Shape;1343;p20"/>
          <p:cNvSpPr/>
          <p:nvPr/>
        </p:nvSpPr>
        <p:spPr>
          <a:xfrm rot="5400000">
            <a:off x="2361218" y="4876326"/>
            <a:ext cx="396036" cy="2484"/>
          </a:xfrm>
          <a:custGeom>
            <a:avLst/>
            <a:gdLst/>
            <a:ahLst/>
            <a:cxnLst/>
            <a:rect l="l" t="t" r="r" b="b"/>
            <a:pathLst>
              <a:path w="21600" h="21600" extrusionOk="0">
                <a:moveTo>
                  <a:pt x="0" y="0"/>
                </a:moveTo>
                <a:lnTo>
                  <a:pt x="21600" y="21600"/>
                </a:lnTo>
              </a:path>
            </a:pathLst>
          </a:custGeom>
          <a:noFill/>
          <a:ln w="19050" cap="flat" cmpd="sng">
            <a:solidFill>
              <a:schemeClr val="accent3"/>
            </a:solidFill>
            <a:prstDash val="solid"/>
            <a:round/>
            <a:headEnd type="none" w="sm" len="sm"/>
            <a:tailEnd type="triangle" w="med" len="med"/>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293C46"/>
              </a:buClr>
              <a:buSzPts val="2200"/>
              <a:buFont typeface="Arial"/>
              <a:buNone/>
            </a:pPr>
            <a:endParaRPr sz="2200" b="0" i="0" u="none" strike="noStrike" cap="none">
              <a:solidFill>
                <a:srgbClr val="293C46"/>
              </a:solidFill>
              <a:latin typeface="Arial"/>
              <a:ea typeface="Arial"/>
              <a:cs typeface="Arial"/>
              <a:sym typeface="Arial"/>
            </a:endParaRPr>
          </a:p>
        </p:txBody>
      </p:sp>
      <p:sp>
        <p:nvSpPr>
          <p:cNvPr id="1344" name="Google Shape;1344;p20"/>
          <p:cNvSpPr txBox="1"/>
          <p:nvPr/>
        </p:nvSpPr>
        <p:spPr>
          <a:xfrm>
            <a:off x="838200" y="914400"/>
            <a:ext cx="16611600" cy="835200"/>
          </a:xfrm>
          <a:prstGeom prst="rect">
            <a:avLst/>
          </a:prstGeom>
          <a:noFill/>
          <a:ln>
            <a:noFill/>
          </a:ln>
        </p:spPr>
        <p:txBody>
          <a:bodyPr spcFirstLastPara="1" wrap="square" lIns="0" tIns="182850" rIns="0" bIns="182850" anchor="t" anchorCtr="0">
            <a:noAutofit/>
          </a:bodyPr>
          <a:lstStyle/>
          <a:p>
            <a:pPr marL="0" marR="0" lvl="0" indent="0" algn="l" rtl="0">
              <a:lnSpc>
                <a:spcPct val="80000"/>
              </a:lnSpc>
              <a:spcBef>
                <a:spcPts val="0"/>
              </a:spcBef>
              <a:spcAft>
                <a:spcPts val="0"/>
              </a:spcAft>
              <a:buClr>
                <a:srgbClr val="000000"/>
              </a:buClr>
              <a:buSzPts val="4400"/>
              <a:buFont typeface="Arial"/>
              <a:buNone/>
            </a:pPr>
            <a:r>
              <a:rPr lang="en" sz="4400" b="0" i="0" u="none" strike="noStrike" cap="none">
                <a:solidFill>
                  <a:schemeClr val="dk1"/>
                </a:solidFill>
                <a:latin typeface="Lato"/>
                <a:ea typeface="Lato"/>
                <a:cs typeface="Lato"/>
                <a:sym typeface="Lato"/>
              </a:rPr>
              <a:t>MACHINE LEARNING IN PRODUCTION IS MORE THAN JUST ML</a:t>
            </a:r>
            <a:endParaRPr sz="4400" b="0" i="0" u="none" strike="noStrike" cap="none">
              <a:solidFill>
                <a:schemeClr val="dk1"/>
              </a:solidFill>
              <a:latin typeface="Lato"/>
              <a:ea typeface="Lato"/>
              <a:cs typeface="Lato"/>
              <a:sym typeface="Lato"/>
            </a:endParaRPr>
          </a:p>
        </p:txBody>
      </p:sp>
      <p:sp>
        <p:nvSpPr>
          <p:cNvPr id="1345" name="Google Shape;1345;p20"/>
          <p:cNvSpPr txBox="1">
            <a:spLocks noGrp="1"/>
          </p:cNvSpPr>
          <p:nvPr>
            <p:ph type="body" idx="1"/>
          </p:nvPr>
        </p:nvSpPr>
        <p:spPr>
          <a:xfrm>
            <a:off x="838200" y="1645920"/>
            <a:ext cx="16611600" cy="615900"/>
          </a:xfrm>
          <a:prstGeom prst="rect">
            <a:avLst/>
          </a:prstGeom>
          <a:noFill/>
          <a:ln>
            <a:noFill/>
          </a:ln>
        </p:spPr>
        <p:txBody>
          <a:bodyPr spcFirstLastPara="1" wrap="square" lIns="0" tIns="54850" rIns="0" bIns="91400" anchor="t" anchorCtr="0">
            <a:noAutofit/>
          </a:bodyPr>
          <a:lstStyle/>
          <a:p>
            <a:pPr marL="0" lvl="0" indent="0" algn="l" rtl="0">
              <a:lnSpc>
                <a:spcPct val="100000"/>
              </a:lnSpc>
              <a:spcBef>
                <a:spcPts val="0"/>
              </a:spcBef>
              <a:spcAft>
                <a:spcPts val="0"/>
              </a:spcAft>
              <a:buSzPts val="2600"/>
              <a:buNone/>
            </a:pPr>
            <a:endParaRPr>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349"/>
        <p:cNvGrpSpPr/>
        <p:nvPr/>
      </p:nvGrpSpPr>
      <p:grpSpPr>
        <a:xfrm>
          <a:off x="0" y="0"/>
          <a:ext cx="0" cy="0"/>
          <a:chOff x="0" y="0"/>
          <a:chExt cx="0" cy="0"/>
        </a:xfrm>
      </p:grpSpPr>
      <p:sp>
        <p:nvSpPr>
          <p:cNvPr id="1350" name="Google Shape;1350;p21"/>
          <p:cNvSpPr/>
          <p:nvPr/>
        </p:nvSpPr>
        <p:spPr>
          <a:xfrm>
            <a:off x="6678114" y="3204206"/>
            <a:ext cx="5080200" cy="2583600"/>
          </a:xfrm>
          <a:prstGeom prst="rect">
            <a:avLst/>
          </a:prstGeom>
          <a:noFill/>
          <a:ln w="9525" cap="flat" cmpd="sng">
            <a:solidFill>
              <a:schemeClr val="accent2"/>
            </a:solidFill>
            <a:prstDash val="solid"/>
            <a:round/>
            <a:headEnd type="none" w="sm" len="sm"/>
            <a:tailEnd type="none" w="sm" len="sm"/>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21"/>
          <p:cNvSpPr txBox="1">
            <a:spLocks noGrp="1"/>
          </p:cNvSpPr>
          <p:nvPr>
            <p:ph type="title"/>
          </p:nvPr>
        </p:nvSpPr>
        <p:spPr>
          <a:xfrm>
            <a:off x="880621" y="1257300"/>
            <a:ext cx="16611600" cy="835200"/>
          </a:xfrm>
          <a:prstGeom prst="rect">
            <a:avLst/>
          </a:prstGeom>
          <a:noFill/>
          <a:ln>
            <a:noFill/>
          </a:ln>
        </p:spPr>
        <p:txBody>
          <a:bodyPr spcFirstLastPara="1" wrap="square" lIns="0" tIns="182850" rIns="0" bIns="182850" anchor="t" anchorCtr="0">
            <a:noAutofit/>
          </a:bodyPr>
          <a:lstStyle/>
          <a:p>
            <a:pPr marL="0" lvl="0" indent="0" algn="l" rtl="0">
              <a:lnSpc>
                <a:spcPct val="80000"/>
              </a:lnSpc>
              <a:spcBef>
                <a:spcPts val="0"/>
              </a:spcBef>
              <a:spcAft>
                <a:spcPts val="0"/>
              </a:spcAft>
              <a:buSzPts val="4400"/>
              <a:buNone/>
            </a:pPr>
            <a:r>
              <a:rPr lang="en"/>
              <a:t>MACHINE LEARNING AT CLOUDERA</a:t>
            </a:r>
            <a:endParaRPr/>
          </a:p>
        </p:txBody>
      </p:sp>
      <p:sp>
        <p:nvSpPr>
          <p:cNvPr id="1352" name="Google Shape;1352;p21"/>
          <p:cNvSpPr txBox="1">
            <a:spLocks noGrp="1"/>
          </p:cNvSpPr>
          <p:nvPr>
            <p:ph type="body" idx="1"/>
          </p:nvPr>
        </p:nvSpPr>
        <p:spPr>
          <a:xfrm>
            <a:off x="896140" y="2057400"/>
            <a:ext cx="16611600" cy="616200"/>
          </a:xfrm>
          <a:prstGeom prst="rect">
            <a:avLst/>
          </a:prstGeom>
          <a:noFill/>
          <a:ln>
            <a:noFill/>
          </a:ln>
        </p:spPr>
        <p:txBody>
          <a:bodyPr spcFirstLastPara="1" wrap="square" lIns="0" tIns="54850" rIns="0" bIns="91400" anchor="t" anchorCtr="0">
            <a:noAutofit/>
          </a:bodyPr>
          <a:lstStyle/>
          <a:p>
            <a:pPr marL="0" lvl="0" indent="0" algn="l" rtl="0">
              <a:lnSpc>
                <a:spcPct val="100000"/>
              </a:lnSpc>
              <a:spcBef>
                <a:spcPts val="0"/>
              </a:spcBef>
              <a:spcAft>
                <a:spcPts val="0"/>
              </a:spcAft>
              <a:buSzPts val="2600"/>
              <a:buNone/>
            </a:pPr>
            <a:r>
              <a:rPr lang="en"/>
              <a:t>Innovation in the platform </a:t>
            </a:r>
            <a:r>
              <a:rPr lang="en" i="1">
                <a:solidFill>
                  <a:schemeClr val="accent1"/>
                </a:solidFill>
              </a:rPr>
              <a:t>and</a:t>
            </a:r>
            <a:r>
              <a:rPr lang="en"/>
              <a:t> analytics</a:t>
            </a:r>
            <a:endParaRPr/>
          </a:p>
        </p:txBody>
      </p:sp>
      <p:sp>
        <p:nvSpPr>
          <p:cNvPr id="1353" name="Google Shape;1353;p21"/>
          <p:cNvSpPr txBox="1">
            <a:spLocks noGrp="1"/>
          </p:cNvSpPr>
          <p:nvPr>
            <p:ph type="body" idx="4294967295"/>
          </p:nvPr>
        </p:nvSpPr>
        <p:spPr>
          <a:xfrm>
            <a:off x="1061441" y="6189713"/>
            <a:ext cx="5080200" cy="3370800"/>
          </a:xfrm>
          <a:prstGeom prst="rect">
            <a:avLst/>
          </a:prstGeom>
          <a:noFill/>
          <a:ln>
            <a:noFill/>
          </a:ln>
        </p:spPr>
        <p:txBody>
          <a:bodyPr spcFirstLastPara="1" wrap="square" lIns="137050" tIns="68500" rIns="137050" bIns="68500" anchor="t" anchorCtr="0">
            <a:noAutofit/>
          </a:bodyPr>
          <a:lstStyle/>
          <a:p>
            <a:pPr marL="152400" lvl="0" indent="0" algn="ctr" rtl="0">
              <a:lnSpc>
                <a:spcPct val="100000"/>
              </a:lnSpc>
              <a:spcBef>
                <a:spcPts val="1000"/>
              </a:spcBef>
              <a:spcAft>
                <a:spcPts val="0"/>
              </a:spcAft>
              <a:buSzPts val="2200"/>
              <a:buNone/>
            </a:pPr>
            <a:r>
              <a:rPr lang="en" sz="2800" b="1">
                <a:solidFill>
                  <a:srgbClr val="2F2F2F"/>
                </a:solidFill>
              </a:rPr>
              <a:t>Any Tier, All Data</a:t>
            </a:r>
            <a:endParaRPr sz="2800">
              <a:solidFill>
                <a:srgbClr val="2F2F2F"/>
              </a:solidFill>
            </a:endParaRPr>
          </a:p>
          <a:p>
            <a:pPr marL="152400" lvl="0" indent="0" algn="ctr" rtl="0">
              <a:lnSpc>
                <a:spcPct val="100000"/>
              </a:lnSpc>
              <a:spcBef>
                <a:spcPts val="1000"/>
              </a:spcBef>
              <a:spcAft>
                <a:spcPts val="0"/>
              </a:spcAft>
              <a:buSzPts val="2200"/>
              <a:buNone/>
            </a:pPr>
            <a:r>
              <a:rPr lang="en" sz="2800">
                <a:solidFill>
                  <a:schemeClr val="accent1"/>
                </a:solidFill>
              </a:rPr>
              <a:t>Hybrid</a:t>
            </a:r>
            <a:r>
              <a:rPr lang="en" sz="2800">
                <a:solidFill>
                  <a:srgbClr val="2F2F2F"/>
                </a:solidFill>
              </a:rPr>
              <a:t> platform across multiple clouds and data centers</a:t>
            </a:r>
            <a:endParaRPr sz="2800">
              <a:solidFill>
                <a:srgbClr val="2F2F2F"/>
              </a:solidFill>
            </a:endParaRPr>
          </a:p>
        </p:txBody>
      </p:sp>
      <p:sp>
        <p:nvSpPr>
          <p:cNvPr id="1354" name="Google Shape;1354;p21"/>
          <p:cNvSpPr txBox="1">
            <a:spLocks noGrp="1"/>
          </p:cNvSpPr>
          <p:nvPr>
            <p:ph type="body" idx="4294967295"/>
          </p:nvPr>
        </p:nvSpPr>
        <p:spPr>
          <a:xfrm>
            <a:off x="11952857" y="6189731"/>
            <a:ext cx="5486400" cy="3370800"/>
          </a:xfrm>
          <a:prstGeom prst="rect">
            <a:avLst/>
          </a:prstGeom>
          <a:noFill/>
          <a:ln>
            <a:noFill/>
          </a:ln>
        </p:spPr>
        <p:txBody>
          <a:bodyPr spcFirstLastPara="1" wrap="square" lIns="137050" tIns="68500" rIns="137050" bIns="68500" anchor="t" anchorCtr="0">
            <a:noAutofit/>
          </a:bodyPr>
          <a:lstStyle/>
          <a:p>
            <a:pPr marL="152400" lvl="0" indent="0" algn="ctr" rtl="0">
              <a:lnSpc>
                <a:spcPct val="100000"/>
              </a:lnSpc>
              <a:spcBef>
                <a:spcPts val="1000"/>
              </a:spcBef>
              <a:spcAft>
                <a:spcPts val="0"/>
              </a:spcAft>
              <a:buSzPts val="2200"/>
              <a:buNone/>
            </a:pPr>
            <a:r>
              <a:rPr lang="en" sz="2800" b="1">
                <a:solidFill>
                  <a:srgbClr val="2F2F2F"/>
                </a:solidFill>
              </a:rPr>
              <a:t>Augmented Workflows</a:t>
            </a:r>
            <a:endParaRPr sz="2800" b="1">
              <a:solidFill>
                <a:srgbClr val="2F2F2F"/>
              </a:solidFill>
            </a:endParaRPr>
          </a:p>
          <a:p>
            <a:pPr marL="152400" lvl="0" indent="0" algn="ctr" rtl="0">
              <a:lnSpc>
                <a:spcPct val="100000"/>
              </a:lnSpc>
              <a:spcBef>
                <a:spcPts val="1000"/>
              </a:spcBef>
              <a:spcAft>
                <a:spcPts val="0"/>
              </a:spcAft>
              <a:buSzPts val="2200"/>
              <a:buNone/>
            </a:pPr>
            <a:r>
              <a:rPr lang="en" sz="2800">
                <a:solidFill>
                  <a:schemeClr val="accent1"/>
                </a:solidFill>
              </a:rPr>
              <a:t>Collaborative and integrated</a:t>
            </a:r>
            <a:r>
              <a:rPr lang="en" sz="2800">
                <a:solidFill>
                  <a:srgbClr val="666666"/>
                </a:solidFill>
              </a:rPr>
              <a:t>   BI &amp; Augmentation from expert data scientists to data analysts</a:t>
            </a:r>
            <a:endParaRPr sz="2800" b="1">
              <a:solidFill>
                <a:schemeClr val="accent1"/>
              </a:solidFill>
            </a:endParaRPr>
          </a:p>
          <a:p>
            <a:pPr marL="685800" lvl="0" indent="-355600" algn="ctr" rtl="0">
              <a:lnSpc>
                <a:spcPct val="100000"/>
              </a:lnSpc>
              <a:spcBef>
                <a:spcPts val="1000"/>
              </a:spcBef>
              <a:spcAft>
                <a:spcPts val="0"/>
              </a:spcAft>
              <a:buSzPts val="2200"/>
              <a:buNone/>
            </a:pPr>
            <a:endParaRPr>
              <a:solidFill>
                <a:srgbClr val="D8D8D8"/>
              </a:solidFill>
            </a:endParaRPr>
          </a:p>
        </p:txBody>
      </p:sp>
      <p:pic>
        <p:nvPicPr>
          <p:cNvPr id="1355" name="Google Shape;1355;p21"/>
          <p:cNvPicPr preferRelativeResize="0"/>
          <p:nvPr/>
        </p:nvPicPr>
        <p:blipFill rotWithShape="1">
          <a:blip r:embed="rId3">
            <a:alphaModFix/>
          </a:blip>
          <a:srcRect l="11079"/>
          <a:stretch/>
        </p:blipFill>
        <p:spPr>
          <a:xfrm>
            <a:off x="1061504" y="3204265"/>
            <a:ext cx="5080600" cy="2583355"/>
          </a:xfrm>
          <a:prstGeom prst="rect">
            <a:avLst/>
          </a:prstGeom>
          <a:noFill/>
          <a:ln w="9525" cap="flat" cmpd="sng">
            <a:solidFill>
              <a:schemeClr val="accent2"/>
            </a:solidFill>
            <a:prstDash val="solid"/>
            <a:round/>
            <a:headEnd type="none" w="sm" len="sm"/>
            <a:tailEnd type="none" w="sm" len="sm"/>
          </a:ln>
        </p:spPr>
      </p:pic>
      <p:pic>
        <p:nvPicPr>
          <p:cNvPr id="1356" name="Google Shape;1356;p21"/>
          <p:cNvPicPr preferRelativeResize="0"/>
          <p:nvPr/>
        </p:nvPicPr>
        <p:blipFill rotWithShape="1">
          <a:blip r:embed="rId4">
            <a:alphaModFix/>
          </a:blip>
          <a:srcRect/>
          <a:stretch/>
        </p:blipFill>
        <p:spPr>
          <a:xfrm>
            <a:off x="6774495" y="3382219"/>
            <a:ext cx="4885196" cy="2226903"/>
          </a:xfrm>
          <a:prstGeom prst="rect">
            <a:avLst/>
          </a:prstGeom>
          <a:noFill/>
          <a:ln>
            <a:noFill/>
          </a:ln>
        </p:spPr>
      </p:pic>
      <p:sp>
        <p:nvSpPr>
          <p:cNvPr id="1357" name="Google Shape;1357;p21"/>
          <p:cNvSpPr txBox="1">
            <a:spLocks noGrp="1"/>
          </p:cNvSpPr>
          <p:nvPr>
            <p:ph type="body" idx="4294967295"/>
          </p:nvPr>
        </p:nvSpPr>
        <p:spPr>
          <a:xfrm>
            <a:off x="6663542" y="6189713"/>
            <a:ext cx="5080200" cy="3370800"/>
          </a:xfrm>
          <a:prstGeom prst="rect">
            <a:avLst/>
          </a:prstGeom>
          <a:noFill/>
          <a:ln>
            <a:noFill/>
          </a:ln>
        </p:spPr>
        <p:txBody>
          <a:bodyPr spcFirstLastPara="1" wrap="square" lIns="137050" tIns="68500" rIns="137050" bIns="68500" anchor="t" anchorCtr="0">
            <a:noAutofit/>
          </a:bodyPr>
          <a:lstStyle/>
          <a:p>
            <a:pPr marL="152400" lvl="0" indent="0" algn="ctr" rtl="0">
              <a:lnSpc>
                <a:spcPct val="100000"/>
              </a:lnSpc>
              <a:spcBef>
                <a:spcPts val="1000"/>
              </a:spcBef>
              <a:spcAft>
                <a:spcPts val="0"/>
              </a:spcAft>
              <a:buSzPts val="2200"/>
              <a:buNone/>
            </a:pPr>
            <a:r>
              <a:rPr lang="en" sz="2800" b="1">
                <a:solidFill>
                  <a:srgbClr val="2F2F2F"/>
                </a:solidFill>
              </a:rPr>
              <a:t>ML Lifecy</a:t>
            </a:r>
            <a:r>
              <a:rPr lang="en" sz="2800" b="1">
                <a:solidFill>
                  <a:srgbClr val="000000"/>
                </a:solidFill>
              </a:rPr>
              <a:t>cle Tooling</a:t>
            </a:r>
            <a:endParaRPr sz="2800" b="1">
              <a:solidFill>
                <a:srgbClr val="000000"/>
              </a:solidFill>
            </a:endParaRPr>
          </a:p>
          <a:p>
            <a:pPr marL="152400" lvl="0" indent="0" algn="ctr" rtl="0">
              <a:lnSpc>
                <a:spcPct val="100000"/>
              </a:lnSpc>
              <a:spcBef>
                <a:spcPts val="1000"/>
              </a:spcBef>
              <a:spcAft>
                <a:spcPts val="0"/>
              </a:spcAft>
              <a:buSzPts val="2200"/>
              <a:buNone/>
            </a:pPr>
            <a:r>
              <a:rPr lang="en" sz="2800">
                <a:solidFill>
                  <a:srgbClr val="666666"/>
                </a:solidFill>
              </a:rPr>
              <a:t>Only offering with integrated experiences with SDX backed </a:t>
            </a:r>
            <a:r>
              <a:rPr lang="en" sz="2800">
                <a:solidFill>
                  <a:schemeClr val="accent1"/>
                </a:solidFill>
              </a:rPr>
              <a:t>security and governance</a:t>
            </a:r>
            <a:endParaRPr sz="2800">
              <a:solidFill>
                <a:schemeClr val="accent1"/>
              </a:solidFill>
            </a:endParaRPr>
          </a:p>
        </p:txBody>
      </p:sp>
      <p:sp>
        <p:nvSpPr>
          <p:cNvPr id="1358" name="Google Shape;1358;p21"/>
          <p:cNvSpPr/>
          <p:nvPr/>
        </p:nvSpPr>
        <p:spPr>
          <a:xfrm>
            <a:off x="12280216" y="3204206"/>
            <a:ext cx="5080200" cy="2583600"/>
          </a:xfrm>
          <a:prstGeom prst="rect">
            <a:avLst/>
          </a:prstGeom>
          <a:noFill/>
          <a:ln w="9525" cap="flat" cmpd="sng">
            <a:solidFill>
              <a:schemeClr val="accent2"/>
            </a:solidFill>
            <a:prstDash val="solid"/>
            <a:round/>
            <a:headEnd type="none" w="sm" len="sm"/>
            <a:tailEnd type="none" w="sm" len="sm"/>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grpSp>
        <p:nvGrpSpPr>
          <p:cNvPr id="1359" name="Google Shape;1359;p21"/>
          <p:cNvGrpSpPr/>
          <p:nvPr/>
        </p:nvGrpSpPr>
        <p:grpSpPr>
          <a:xfrm>
            <a:off x="12761418" y="3391566"/>
            <a:ext cx="3877661" cy="2317466"/>
            <a:chOff x="326197" y="1914252"/>
            <a:chExt cx="4004193" cy="2106022"/>
          </a:xfrm>
        </p:grpSpPr>
        <p:grpSp>
          <p:nvGrpSpPr>
            <p:cNvPr id="1360" name="Google Shape;1360;p21"/>
            <p:cNvGrpSpPr/>
            <p:nvPr/>
          </p:nvGrpSpPr>
          <p:grpSpPr>
            <a:xfrm>
              <a:off x="326197" y="1914252"/>
              <a:ext cx="4004193" cy="2106022"/>
              <a:chOff x="1182688" y="3971925"/>
              <a:chExt cx="2384442" cy="1374777"/>
            </a:xfrm>
          </p:grpSpPr>
          <p:sp>
            <p:nvSpPr>
              <p:cNvPr id="1361" name="Google Shape;1361;p21"/>
              <p:cNvSpPr/>
              <p:nvPr/>
            </p:nvSpPr>
            <p:spPr>
              <a:xfrm>
                <a:off x="1182688" y="3971925"/>
                <a:ext cx="2384442" cy="1374777"/>
              </a:xfrm>
              <a:custGeom>
                <a:avLst/>
                <a:gdLst/>
                <a:ahLst/>
                <a:cxnLst/>
                <a:rect l="l" t="t" r="r" b="b"/>
                <a:pathLst>
                  <a:path w="14015" h="8076" extrusionOk="0">
                    <a:moveTo>
                      <a:pt x="13993" y="7627"/>
                    </a:moveTo>
                    <a:cubicBezTo>
                      <a:pt x="12698" y="7627"/>
                      <a:pt x="12698" y="7627"/>
                      <a:pt x="12698" y="7627"/>
                    </a:cubicBezTo>
                    <a:cubicBezTo>
                      <a:pt x="12713" y="7583"/>
                      <a:pt x="12721" y="7537"/>
                      <a:pt x="12721" y="7489"/>
                    </a:cubicBezTo>
                    <a:cubicBezTo>
                      <a:pt x="12721" y="425"/>
                      <a:pt x="12721" y="425"/>
                      <a:pt x="12721" y="425"/>
                    </a:cubicBezTo>
                    <a:cubicBezTo>
                      <a:pt x="12721" y="191"/>
                      <a:pt x="12530" y="0"/>
                      <a:pt x="12296" y="0"/>
                    </a:cubicBezTo>
                    <a:cubicBezTo>
                      <a:pt x="1722" y="0"/>
                      <a:pt x="1722" y="0"/>
                      <a:pt x="1722" y="0"/>
                    </a:cubicBezTo>
                    <a:cubicBezTo>
                      <a:pt x="1487" y="0"/>
                      <a:pt x="1297" y="191"/>
                      <a:pt x="1297" y="425"/>
                    </a:cubicBezTo>
                    <a:cubicBezTo>
                      <a:pt x="1297" y="7489"/>
                      <a:pt x="1297" y="7489"/>
                      <a:pt x="1297" y="7489"/>
                    </a:cubicBezTo>
                    <a:cubicBezTo>
                      <a:pt x="1297" y="7537"/>
                      <a:pt x="1305" y="7583"/>
                      <a:pt x="1320" y="7627"/>
                    </a:cubicBezTo>
                    <a:cubicBezTo>
                      <a:pt x="22" y="7627"/>
                      <a:pt x="22" y="7627"/>
                      <a:pt x="22" y="7627"/>
                    </a:cubicBezTo>
                    <a:cubicBezTo>
                      <a:pt x="10" y="7627"/>
                      <a:pt x="0" y="7637"/>
                      <a:pt x="0" y="7649"/>
                    </a:cubicBezTo>
                    <a:cubicBezTo>
                      <a:pt x="0" y="7866"/>
                      <a:pt x="0" y="7866"/>
                      <a:pt x="0" y="7866"/>
                    </a:cubicBezTo>
                    <a:cubicBezTo>
                      <a:pt x="0" y="7873"/>
                      <a:pt x="0" y="7891"/>
                      <a:pt x="16" y="7902"/>
                    </a:cubicBezTo>
                    <a:cubicBezTo>
                      <a:pt x="20" y="7905"/>
                      <a:pt x="24" y="7908"/>
                      <a:pt x="29" y="7911"/>
                    </a:cubicBezTo>
                    <a:cubicBezTo>
                      <a:pt x="29" y="7911"/>
                      <a:pt x="29" y="7911"/>
                      <a:pt x="29" y="7911"/>
                    </a:cubicBezTo>
                    <a:cubicBezTo>
                      <a:pt x="125" y="7978"/>
                      <a:pt x="367" y="8076"/>
                      <a:pt x="639" y="8076"/>
                    </a:cubicBezTo>
                    <a:cubicBezTo>
                      <a:pt x="13376" y="8076"/>
                      <a:pt x="13376" y="8076"/>
                      <a:pt x="13376" y="8076"/>
                    </a:cubicBezTo>
                    <a:cubicBezTo>
                      <a:pt x="13648" y="8076"/>
                      <a:pt x="13890" y="7978"/>
                      <a:pt x="13987" y="7911"/>
                    </a:cubicBezTo>
                    <a:cubicBezTo>
                      <a:pt x="13987" y="7911"/>
                      <a:pt x="13987" y="7911"/>
                      <a:pt x="13987" y="7911"/>
                    </a:cubicBezTo>
                    <a:cubicBezTo>
                      <a:pt x="13992" y="7907"/>
                      <a:pt x="13998" y="7903"/>
                      <a:pt x="14003" y="7900"/>
                    </a:cubicBezTo>
                    <a:cubicBezTo>
                      <a:pt x="14015" y="7890"/>
                      <a:pt x="14015" y="7874"/>
                      <a:pt x="14015" y="7869"/>
                    </a:cubicBezTo>
                    <a:cubicBezTo>
                      <a:pt x="14015" y="7649"/>
                      <a:pt x="14015" y="7649"/>
                      <a:pt x="14015" y="7649"/>
                    </a:cubicBezTo>
                    <a:cubicBezTo>
                      <a:pt x="14015" y="7637"/>
                      <a:pt x="14005" y="7627"/>
                      <a:pt x="13993" y="7627"/>
                    </a:cubicBezTo>
                    <a:close/>
                    <a:moveTo>
                      <a:pt x="1326" y="425"/>
                    </a:moveTo>
                    <a:cubicBezTo>
                      <a:pt x="1326" y="207"/>
                      <a:pt x="1503" y="29"/>
                      <a:pt x="1732" y="29"/>
                    </a:cubicBezTo>
                    <a:cubicBezTo>
                      <a:pt x="12285" y="29"/>
                      <a:pt x="12285" y="29"/>
                      <a:pt x="12285" y="29"/>
                    </a:cubicBezTo>
                    <a:cubicBezTo>
                      <a:pt x="12514" y="29"/>
                      <a:pt x="12691" y="207"/>
                      <a:pt x="12691" y="425"/>
                    </a:cubicBezTo>
                    <a:cubicBezTo>
                      <a:pt x="12691" y="7489"/>
                      <a:pt x="12691" y="7489"/>
                      <a:pt x="12691" y="7489"/>
                    </a:cubicBezTo>
                    <a:cubicBezTo>
                      <a:pt x="12691" y="7537"/>
                      <a:pt x="12682" y="7584"/>
                      <a:pt x="12666" y="7627"/>
                    </a:cubicBezTo>
                    <a:cubicBezTo>
                      <a:pt x="1351" y="7627"/>
                      <a:pt x="1351" y="7627"/>
                      <a:pt x="1351" y="7627"/>
                    </a:cubicBezTo>
                    <a:cubicBezTo>
                      <a:pt x="1335" y="7584"/>
                      <a:pt x="1326" y="7537"/>
                      <a:pt x="1326" y="7489"/>
                    </a:cubicBezTo>
                    <a:lnTo>
                      <a:pt x="1326" y="425"/>
                    </a:lnTo>
                    <a:close/>
                    <a:moveTo>
                      <a:pt x="7968" y="7656"/>
                    </a:moveTo>
                    <a:cubicBezTo>
                      <a:pt x="7960" y="7704"/>
                      <a:pt x="7913" y="7785"/>
                      <a:pt x="7830" y="7785"/>
                    </a:cubicBezTo>
                    <a:cubicBezTo>
                      <a:pt x="6185" y="7785"/>
                      <a:pt x="6185" y="7785"/>
                      <a:pt x="6185" y="7785"/>
                    </a:cubicBezTo>
                    <a:cubicBezTo>
                      <a:pt x="6103" y="7785"/>
                      <a:pt x="6056" y="7704"/>
                      <a:pt x="6047" y="7656"/>
                    </a:cubicBezTo>
                    <a:lnTo>
                      <a:pt x="7968" y="7656"/>
                    </a:lnTo>
                    <a:close/>
                    <a:moveTo>
                      <a:pt x="13986" y="7869"/>
                    </a:moveTo>
                    <a:cubicBezTo>
                      <a:pt x="13986" y="7872"/>
                      <a:pt x="13986" y="7875"/>
                      <a:pt x="13984" y="7876"/>
                    </a:cubicBezTo>
                    <a:cubicBezTo>
                      <a:pt x="13981" y="7879"/>
                      <a:pt x="13978" y="7882"/>
                      <a:pt x="13974" y="7884"/>
                    </a:cubicBezTo>
                    <a:cubicBezTo>
                      <a:pt x="13926" y="7914"/>
                      <a:pt x="13926" y="7914"/>
                      <a:pt x="13926" y="7914"/>
                    </a:cubicBezTo>
                    <a:cubicBezTo>
                      <a:pt x="13814" y="7975"/>
                      <a:pt x="13606" y="8047"/>
                      <a:pt x="13376" y="8047"/>
                    </a:cubicBezTo>
                    <a:cubicBezTo>
                      <a:pt x="639" y="8047"/>
                      <a:pt x="639" y="8047"/>
                      <a:pt x="639" y="8047"/>
                    </a:cubicBezTo>
                    <a:cubicBezTo>
                      <a:pt x="409" y="8047"/>
                      <a:pt x="202" y="7975"/>
                      <a:pt x="90" y="7914"/>
                    </a:cubicBezTo>
                    <a:cubicBezTo>
                      <a:pt x="42" y="7884"/>
                      <a:pt x="42" y="7884"/>
                      <a:pt x="42" y="7884"/>
                    </a:cubicBezTo>
                    <a:cubicBezTo>
                      <a:pt x="39" y="7882"/>
                      <a:pt x="36" y="7880"/>
                      <a:pt x="34" y="7879"/>
                    </a:cubicBezTo>
                    <a:cubicBezTo>
                      <a:pt x="31" y="7877"/>
                      <a:pt x="30" y="7874"/>
                      <a:pt x="30" y="7866"/>
                    </a:cubicBezTo>
                    <a:cubicBezTo>
                      <a:pt x="30" y="7656"/>
                      <a:pt x="30" y="7656"/>
                      <a:pt x="30" y="7656"/>
                    </a:cubicBezTo>
                    <a:cubicBezTo>
                      <a:pt x="6017" y="7656"/>
                      <a:pt x="6017" y="7656"/>
                      <a:pt x="6017" y="7656"/>
                    </a:cubicBezTo>
                    <a:cubicBezTo>
                      <a:pt x="6026" y="7717"/>
                      <a:pt x="6084" y="7814"/>
                      <a:pt x="6185" y="7814"/>
                    </a:cubicBezTo>
                    <a:cubicBezTo>
                      <a:pt x="7830" y="7814"/>
                      <a:pt x="7830" y="7814"/>
                      <a:pt x="7830" y="7814"/>
                    </a:cubicBezTo>
                    <a:cubicBezTo>
                      <a:pt x="7931" y="7814"/>
                      <a:pt x="7990" y="7717"/>
                      <a:pt x="7998" y="7656"/>
                    </a:cubicBezTo>
                    <a:cubicBezTo>
                      <a:pt x="13986" y="7656"/>
                      <a:pt x="13986" y="7656"/>
                      <a:pt x="13986" y="7656"/>
                    </a:cubicBezTo>
                    <a:lnTo>
                      <a:pt x="13986" y="7869"/>
                    </a:lnTo>
                    <a:close/>
                  </a:path>
                </a:pathLst>
              </a:custGeom>
              <a:solidFill>
                <a:schemeClr val="lt1"/>
              </a:solidFill>
              <a:ln w="9525" cap="flat" cmpd="sng">
                <a:solidFill>
                  <a:srgbClr val="D8D8D8"/>
                </a:solidFill>
                <a:prstDash val="solid"/>
                <a:round/>
                <a:headEnd type="none" w="sm" len="sm"/>
                <a:tailEnd type="none" w="sm" len="sm"/>
              </a:ln>
            </p:spPr>
            <p:txBody>
              <a:bodyPr spcFirstLastPara="1" wrap="square" lIns="137100" tIns="68500" rIns="137100" bIns="685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362" name="Google Shape;1362;p21"/>
              <p:cNvSpPr/>
              <p:nvPr/>
            </p:nvSpPr>
            <p:spPr>
              <a:xfrm>
                <a:off x="1462088" y="4049713"/>
                <a:ext cx="1825625" cy="1146173"/>
              </a:xfrm>
              <a:custGeom>
                <a:avLst/>
                <a:gdLst/>
                <a:ahLst/>
                <a:cxnLst/>
                <a:rect l="l" t="t" r="r" b="b"/>
                <a:pathLst>
                  <a:path w="10721" h="6732" extrusionOk="0">
                    <a:moveTo>
                      <a:pt x="37" y="6732"/>
                    </a:moveTo>
                    <a:cubicBezTo>
                      <a:pt x="10684" y="6732"/>
                      <a:pt x="10684" y="6732"/>
                      <a:pt x="10684" y="6732"/>
                    </a:cubicBezTo>
                    <a:cubicBezTo>
                      <a:pt x="10705" y="6732"/>
                      <a:pt x="10721" y="6716"/>
                      <a:pt x="10721" y="6695"/>
                    </a:cubicBezTo>
                    <a:cubicBezTo>
                      <a:pt x="10721" y="37"/>
                      <a:pt x="10721" y="37"/>
                      <a:pt x="10721" y="37"/>
                    </a:cubicBezTo>
                    <a:cubicBezTo>
                      <a:pt x="10721" y="17"/>
                      <a:pt x="10705" y="0"/>
                      <a:pt x="10684" y="0"/>
                    </a:cubicBezTo>
                    <a:cubicBezTo>
                      <a:pt x="37" y="0"/>
                      <a:pt x="37" y="0"/>
                      <a:pt x="37" y="0"/>
                    </a:cubicBezTo>
                    <a:cubicBezTo>
                      <a:pt x="16" y="0"/>
                      <a:pt x="0" y="17"/>
                      <a:pt x="0" y="37"/>
                    </a:cubicBezTo>
                    <a:cubicBezTo>
                      <a:pt x="0" y="6695"/>
                      <a:pt x="0" y="6695"/>
                      <a:pt x="0" y="6695"/>
                    </a:cubicBezTo>
                    <a:cubicBezTo>
                      <a:pt x="0" y="6716"/>
                      <a:pt x="16" y="6732"/>
                      <a:pt x="37" y="6732"/>
                    </a:cubicBezTo>
                    <a:close/>
                    <a:moveTo>
                      <a:pt x="37" y="37"/>
                    </a:moveTo>
                    <a:cubicBezTo>
                      <a:pt x="10684" y="37"/>
                      <a:pt x="10684" y="37"/>
                      <a:pt x="10684" y="37"/>
                    </a:cubicBezTo>
                    <a:cubicBezTo>
                      <a:pt x="10684" y="6695"/>
                      <a:pt x="10684" y="6695"/>
                      <a:pt x="10684" y="6695"/>
                    </a:cubicBezTo>
                    <a:cubicBezTo>
                      <a:pt x="37" y="6695"/>
                      <a:pt x="37" y="6695"/>
                      <a:pt x="37" y="6695"/>
                    </a:cubicBezTo>
                    <a:lnTo>
                      <a:pt x="37" y="37"/>
                    </a:lnTo>
                    <a:close/>
                  </a:path>
                </a:pathLst>
              </a:custGeom>
              <a:solidFill>
                <a:schemeClr val="lt1"/>
              </a:solidFill>
              <a:ln w="9525" cap="flat" cmpd="sng">
                <a:solidFill>
                  <a:srgbClr val="D8D8D8"/>
                </a:solidFill>
                <a:prstDash val="solid"/>
                <a:round/>
                <a:headEnd type="none" w="sm" len="sm"/>
                <a:tailEnd type="none" w="sm" len="sm"/>
              </a:ln>
            </p:spPr>
            <p:txBody>
              <a:bodyPr spcFirstLastPara="1" wrap="square" lIns="137100" tIns="68500" rIns="137100" bIns="685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363" name="Google Shape;1363;p21"/>
              <p:cNvSpPr/>
              <p:nvPr/>
            </p:nvSpPr>
            <p:spPr>
              <a:xfrm>
                <a:off x="2365375" y="4011613"/>
                <a:ext cx="20638" cy="20638"/>
              </a:xfrm>
              <a:custGeom>
                <a:avLst/>
                <a:gdLst/>
                <a:ahLst/>
                <a:cxnLst/>
                <a:rect l="l" t="t" r="r" b="b"/>
                <a:pathLst>
                  <a:path w="118" h="118" extrusionOk="0">
                    <a:moveTo>
                      <a:pt x="59" y="118"/>
                    </a:moveTo>
                    <a:cubicBezTo>
                      <a:pt x="91" y="118"/>
                      <a:pt x="118" y="92"/>
                      <a:pt x="118" y="59"/>
                    </a:cubicBezTo>
                    <a:cubicBezTo>
                      <a:pt x="118" y="27"/>
                      <a:pt x="91" y="0"/>
                      <a:pt x="59" y="0"/>
                    </a:cubicBezTo>
                    <a:cubicBezTo>
                      <a:pt x="26" y="0"/>
                      <a:pt x="0" y="27"/>
                      <a:pt x="0" y="59"/>
                    </a:cubicBezTo>
                    <a:cubicBezTo>
                      <a:pt x="0" y="92"/>
                      <a:pt x="26" y="118"/>
                      <a:pt x="59" y="118"/>
                    </a:cubicBezTo>
                    <a:close/>
                    <a:moveTo>
                      <a:pt x="59" y="30"/>
                    </a:moveTo>
                    <a:cubicBezTo>
                      <a:pt x="75" y="30"/>
                      <a:pt x="88" y="43"/>
                      <a:pt x="88" y="59"/>
                    </a:cubicBezTo>
                    <a:cubicBezTo>
                      <a:pt x="88" y="76"/>
                      <a:pt x="75" y="89"/>
                      <a:pt x="59" y="89"/>
                    </a:cubicBezTo>
                    <a:cubicBezTo>
                      <a:pt x="42" y="89"/>
                      <a:pt x="29" y="76"/>
                      <a:pt x="29" y="59"/>
                    </a:cubicBezTo>
                    <a:cubicBezTo>
                      <a:pt x="29" y="43"/>
                      <a:pt x="42" y="30"/>
                      <a:pt x="59" y="30"/>
                    </a:cubicBezTo>
                    <a:close/>
                  </a:path>
                </a:pathLst>
              </a:custGeom>
              <a:solidFill>
                <a:schemeClr val="lt1"/>
              </a:solidFill>
              <a:ln w="9525" cap="flat" cmpd="sng">
                <a:solidFill>
                  <a:srgbClr val="D8D8D8"/>
                </a:solidFill>
                <a:prstDash val="solid"/>
                <a:round/>
                <a:headEnd type="none" w="sm" len="sm"/>
                <a:tailEnd type="none" w="sm" len="sm"/>
              </a:ln>
            </p:spPr>
            <p:txBody>
              <a:bodyPr spcFirstLastPara="1" wrap="square" lIns="137100" tIns="68500" rIns="137100" bIns="685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grpSp>
        <p:pic>
          <p:nvPicPr>
            <p:cNvPr id="1364" name="Google Shape;1364;p21"/>
            <p:cNvPicPr preferRelativeResize="0"/>
            <p:nvPr/>
          </p:nvPicPr>
          <p:blipFill rotWithShape="1">
            <a:blip r:embed="rId5">
              <a:alphaModFix/>
            </a:blip>
            <a:srcRect t="10913"/>
            <a:stretch/>
          </p:blipFill>
          <p:spPr>
            <a:xfrm>
              <a:off x="800950" y="2030350"/>
              <a:ext cx="3049863" cy="1763916"/>
            </a:xfrm>
            <a:prstGeom prst="rect">
              <a:avLst/>
            </a:prstGeom>
            <a:noFill/>
            <a:ln w="9525" cap="flat" cmpd="sng">
              <a:solidFill>
                <a:srgbClr val="D8D8D8"/>
              </a:solidFill>
              <a:prstDash val="solid"/>
              <a:round/>
              <a:headEnd type="none" w="sm" len="sm"/>
              <a:tailEnd type="none" w="sm" len="sm"/>
            </a:ln>
          </p:spPr>
        </p:pic>
      </p:grpSp>
      <p:pic>
        <p:nvPicPr>
          <p:cNvPr id="1365" name="Google Shape;1365;p21"/>
          <p:cNvPicPr preferRelativeResize="0"/>
          <p:nvPr/>
        </p:nvPicPr>
        <p:blipFill rotWithShape="1">
          <a:blip r:embed="rId6">
            <a:alphaModFix/>
          </a:blip>
          <a:srcRect/>
          <a:stretch/>
        </p:blipFill>
        <p:spPr>
          <a:xfrm>
            <a:off x="13216000" y="3560437"/>
            <a:ext cx="2968909" cy="1870987"/>
          </a:xfrm>
          <a:prstGeom prst="rect">
            <a:avLst/>
          </a:prstGeom>
          <a:noFill/>
          <a:ln>
            <a:noFill/>
          </a:ln>
          <a:effectLst>
            <a:outerShdw blurRad="57150" dist="19050" dir="5400000" algn="bl" rotWithShape="0">
              <a:srgbClr val="000000">
                <a:alpha val="49803"/>
              </a:srgbClr>
            </a:outerShdw>
          </a:effectLst>
        </p:spPr>
      </p:pic>
      <p:pic>
        <p:nvPicPr>
          <p:cNvPr id="1366" name="Google Shape;1366;p21"/>
          <p:cNvPicPr preferRelativeResize="0"/>
          <p:nvPr/>
        </p:nvPicPr>
        <p:blipFill rotWithShape="1">
          <a:blip r:embed="rId7">
            <a:alphaModFix/>
          </a:blip>
          <a:srcRect l="129" r="139"/>
          <a:stretch/>
        </p:blipFill>
        <p:spPr>
          <a:xfrm>
            <a:off x="16585538" y="5003592"/>
            <a:ext cx="620973" cy="606124"/>
          </a:xfrm>
          <a:prstGeom prst="rect">
            <a:avLst/>
          </a:prstGeom>
          <a:noFill/>
          <a:ln>
            <a:noFill/>
          </a:ln>
        </p:spPr>
      </p:pic>
      <p:pic>
        <p:nvPicPr>
          <p:cNvPr id="1367" name="Google Shape;1367;p21"/>
          <p:cNvPicPr preferRelativeResize="0"/>
          <p:nvPr/>
        </p:nvPicPr>
        <p:blipFill rotWithShape="1">
          <a:blip r:embed="rId8">
            <a:alphaModFix/>
          </a:blip>
          <a:srcRect t="159" b="159"/>
          <a:stretch/>
        </p:blipFill>
        <p:spPr>
          <a:xfrm>
            <a:off x="16552606" y="3414974"/>
            <a:ext cx="686869" cy="666445"/>
          </a:xfrm>
          <a:prstGeom prst="rect">
            <a:avLst/>
          </a:prstGeom>
          <a:noFill/>
          <a:ln>
            <a:noFill/>
          </a:ln>
        </p:spPr>
      </p:pic>
      <p:pic>
        <p:nvPicPr>
          <p:cNvPr id="1368" name="Google Shape;1368;p21"/>
          <p:cNvPicPr preferRelativeResize="0"/>
          <p:nvPr/>
        </p:nvPicPr>
        <p:blipFill rotWithShape="1">
          <a:blip r:embed="rId9">
            <a:alphaModFix/>
          </a:blip>
          <a:srcRect l="1465" r="1464"/>
          <a:stretch/>
        </p:blipFill>
        <p:spPr>
          <a:xfrm>
            <a:off x="16572648" y="4260357"/>
            <a:ext cx="646398" cy="6104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22"/>
          <p:cNvSpPr/>
          <p:nvPr/>
        </p:nvSpPr>
        <p:spPr>
          <a:xfrm>
            <a:off x="4514927" y="3241145"/>
            <a:ext cx="3387600" cy="1015800"/>
          </a:xfrm>
          <a:prstGeom prst="rect">
            <a:avLst/>
          </a:prstGeom>
          <a:noFill/>
          <a:ln>
            <a:noFill/>
          </a:ln>
        </p:spPr>
        <p:txBody>
          <a:bodyPr spcFirstLastPara="1" wrap="square" lIns="182850" tIns="91400" rIns="182850" bIns="91400" anchor="t" anchorCtr="0">
            <a:noAutofit/>
          </a:bodyPr>
          <a:lstStyle/>
          <a:p>
            <a:pPr marL="139700" marR="0" lvl="0" indent="0" algn="ctr" rtl="0">
              <a:lnSpc>
                <a:spcPct val="100000"/>
              </a:lnSpc>
              <a:spcBef>
                <a:spcPts val="0"/>
              </a:spcBef>
              <a:spcAft>
                <a:spcPts val="0"/>
              </a:spcAft>
              <a:buClr>
                <a:srgbClr val="000000"/>
              </a:buClr>
              <a:buSzPts val="2700"/>
              <a:buFont typeface="Arial"/>
              <a:buNone/>
            </a:pPr>
            <a:r>
              <a:rPr lang="en" sz="2700" b="0" i="0" u="none" strike="noStrike" cap="none">
                <a:solidFill>
                  <a:schemeClr val="dk1"/>
                </a:solidFill>
                <a:latin typeface="Roboto"/>
                <a:ea typeface="Roboto"/>
                <a:cs typeface="Roboto"/>
                <a:sym typeface="Roboto"/>
              </a:rPr>
              <a:t>FLEXIBLE DATA </a:t>
            </a:r>
            <a:endParaRPr sz="2700" b="0" i="0" u="none" strike="noStrike" cap="none">
              <a:solidFill>
                <a:schemeClr val="dk1"/>
              </a:solidFill>
              <a:latin typeface="Roboto"/>
              <a:ea typeface="Roboto"/>
              <a:cs typeface="Roboto"/>
              <a:sym typeface="Roboto"/>
            </a:endParaRPr>
          </a:p>
          <a:p>
            <a:pPr marL="139700" marR="0" lvl="0" indent="0" algn="ctr" rtl="0">
              <a:lnSpc>
                <a:spcPct val="100000"/>
              </a:lnSpc>
              <a:spcBef>
                <a:spcPts val="0"/>
              </a:spcBef>
              <a:spcAft>
                <a:spcPts val="0"/>
              </a:spcAft>
              <a:buClr>
                <a:srgbClr val="000000"/>
              </a:buClr>
              <a:buSzPts val="2700"/>
              <a:buFont typeface="Arial"/>
              <a:buNone/>
            </a:pPr>
            <a:r>
              <a:rPr lang="en" sz="2700" b="0" i="0" u="none" strike="noStrike" cap="none">
                <a:solidFill>
                  <a:schemeClr val="dk1"/>
                </a:solidFill>
                <a:latin typeface="Roboto"/>
                <a:ea typeface="Roboto"/>
                <a:cs typeface="Roboto"/>
                <a:sym typeface="Roboto"/>
              </a:rPr>
              <a:t>ENGINEERING</a:t>
            </a:r>
            <a:endParaRPr sz="2700" b="0" i="0" u="none" strike="noStrike" cap="none">
              <a:solidFill>
                <a:schemeClr val="dk1"/>
              </a:solidFill>
              <a:latin typeface="Roboto"/>
              <a:ea typeface="Roboto"/>
              <a:cs typeface="Roboto"/>
              <a:sym typeface="Roboto"/>
            </a:endParaRPr>
          </a:p>
        </p:txBody>
      </p:sp>
      <p:sp>
        <p:nvSpPr>
          <p:cNvPr id="1375" name="Google Shape;1375;p22"/>
          <p:cNvSpPr txBox="1">
            <a:spLocks noGrp="1"/>
          </p:cNvSpPr>
          <p:nvPr>
            <p:ph type="title"/>
          </p:nvPr>
        </p:nvSpPr>
        <p:spPr>
          <a:xfrm>
            <a:off x="838200" y="914400"/>
            <a:ext cx="16611600" cy="835500"/>
          </a:xfrm>
          <a:prstGeom prst="rect">
            <a:avLst/>
          </a:prstGeom>
          <a:noFill/>
          <a:ln>
            <a:noFill/>
          </a:ln>
        </p:spPr>
        <p:txBody>
          <a:bodyPr spcFirstLastPara="1" wrap="square" lIns="0" tIns="182850" rIns="0" bIns="182850" anchor="t" anchorCtr="0">
            <a:noAutofit/>
          </a:bodyPr>
          <a:lstStyle/>
          <a:p>
            <a:pPr marL="0" lvl="0" indent="0" algn="l" rtl="0">
              <a:lnSpc>
                <a:spcPct val="80000"/>
              </a:lnSpc>
              <a:spcBef>
                <a:spcPts val="0"/>
              </a:spcBef>
              <a:spcAft>
                <a:spcPts val="0"/>
              </a:spcAft>
              <a:buClr>
                <a:schemeClr val="lt1"/>
              </a:buClr>
              <a:buSzPts val="4400"/>
              <a:buFont typeface="Lato"/>
              <a:buNone/>
            </a:pPr>
            <a:r>
              <a:rPr lang="en"/>
              <a:t>CML IS BUILT FOR THE CLOUD</a:t>
            </a:r>
            <a:endParaRPr/>
          </a:p>
        </p:txBody>
      </p:sp>
      <p:sp>
        <p:nvSpPr>
          <p:cNvPr id="1376" name="Google Shape;1376;p22"/>
          <p:cNvSpPr txBox="1"/>
          <p:nvPr/>
        </p:nvSpPr>
        <p:spPr>
          <a:xfrm>
            <a:off x="5057001" y="4232967"/>
            <a:ext cx="3599400" cy="1292400"/>
          </a:xfrm>
          <a:prstGeom prst="rect">
            <a:avLst/>
          </a:prstGeom>
          <a:noFill/>
          <a:ln>
            <a:noFill/>
          </a:ln>
        </p:spPr>
        <p:txBody>
          <a:bodyPr spcFirstLastPara="1" wrap="square" lIns="182850" tIns="91400" rIns="182850" bIns="914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Roboto Light"/>
                <a:ea typeface="Roboto Light"/>
                <a:cs typeface="Roboto Light"/>
                <a:sym typeface="Roboto Light"/>
              </a:rPr>
              <a:t>Easy to use, </a:t>
            </a:r>
            <a:br>
              <a:rPr lang="en" sz="2400" b="0" i="0" u="none" strike="noStrike" cap="none">
                <a:solidFill>
                  <a:schemeClr val="dk1"/>
                </a:solidFill>
                <a:latin typeface="Roboto Light"/>
                <a:ea typeface="Roboto Light"/>
                <a:cs typeface="Roboto Light"/>
                <a:sym typeface="Roboto Light"/>
              </a:rPr>
            </a:br>
            <a:r>
              <a:rPr lang="en" sz="2400" b="0" i="0" u="none" strike="noStrike" cap="none">
                <a:solidFill>
                  <a:schemeClr val="dk1"/>
                </a:solidFill>
                <a:latin typeface="Roboto Light"/>
                <a:ea typeface="Roboto Light"/>
                <a:cs typeface="Roboto Light"/>
                <a:sym typeface="Roboto Light"/>
              </a:rPr>
              <a:t>self-service, on-demand, elastic spark for data engineering</a:t>
            </a:r>
            <a:endParaRPr sz="2800" b="0" i="0" u="none" strike="noStrike" cap="none">
              <a:solidFill>
                <a:schemeClr val="dk1"/>
              </a:solidFill>
              <a:latin typeface="Arial"/>
              <a:ea typeface="Arial"/>
              <a:cs typeface="Arial"/>
              <a:sym typeface="Arial"/>
            </a:endParaRPr>
          </a:p>
        </p:txBody>
      </p:sp>
      <p:sp>
        <p:nvSpPr>
          <p:cNvPr id="1377" name="Google Shape;1377;p22"/>
          <p:cNvSpPr txBox="1"/>
          <p:nvPr/>
        </p:nvSpPr>
        <p:spPr>
          <a:xfrm>
            <a:off x="22096836" y="6101520"/>
            <a:ext cx="3385200" cy="3731400"/>
          </a:xfrm>
          <a:prstGeom prst="rect">
            <a:avLst/>
          </a:prstGeom>
          <a:noFill/>
          <a:ln>
            <a:noFill/>
          </a:ln>
        </p:spPr>
        <p:txBody>
          <a:bodyPr spcFirstLastPara="1" wrap="square" lIns="0" tIns="91400" rIns="182850" bIns="91400" anchor="t" anchorCtr="0">
            <a:noAutofit/>
          </a:bodyPr>
          <a:lstStyle/>
          <a:p>
            <a:pPr marL="139700" marR="0" lvl="0" indent="0" algn="l" rtl="0">
              <a:lnSpc>
                <a:spcPct val="100000"/>
              </a:lnSpc>
              <a:spcBef>
                <a:spcPts val="0"/>
              </a:spcBef>
              <a:spcAft>
                <a:spcPts val="0"/>
              </a:spcAft>
              <a:buClr>
                <a:srgbClr val="E6E6E6"/>
              </a:buClr>
              <a:buSzPts val="2400"/>
              <a:buFont typeface="Arial"/>
              <a:buNone/>
            </a:pPr>
            <a:endParaRPr sz="3000" b="0" i="0" u="none" strike="noStrike" cap="none">
              <a:solidFill>
                <a:schemeClr val="accent1"/>
              </a:solidFill>
              <a:latin typeface="Roboto"/>
              <a:ea typeface="Roboto"/>
              <a:cs typeface="Roboto"/>
              <a:sym typeface="Roboto"/>
            </a:endParaRPr>
          </a:p>
        </p:txBody>
      </p:sp>
      <p:sp>
        <p:nvSpPr>
          <p:cNvPr id="1378" name="Google Shape;1378;p22"/>
          <p:cNvSpPr txBox="1"/>
          <p:nvPr/>
        </p:nvSpPr>
        <p:spPr>
          <a:xfrm>
            <a:off x="4904624" y="7094292"/>
            <a:ext cx="3599400" cy="1292400"/>
          </a:xfrm>
          <a:prstGeom prst="rect">
            <a:avLst/>
          </a:prstGeom>
          <a:noFill/>
          <a:ln>
            <a:noFill/>
          </a:ln>
        </p:spPr>
        <p:txBody>
          <a:bodyPr spcFirstLastPara="1" wrap="square" lIns="182850" tIns="91400" rIns="182850" bIns="914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Roboto Light"/>
                <a:ea typeface="Roboto Light"/>
                <a:cs typeface="Roboto Light"/>
                <a:sym typeface="Roboto Light"/>
              </a:rPr>
              <a:t>Adoption as standard operating environment for flexibility and agility</a:t>
            </a:r>
            <a:endParaRPr sz="2800" b="0" i="0" u="none" strike="noStrike" cap="none">
              <a:solidFill>
                <a:schemeClr val="dk1"/>
              </a:solidFill>
              <a:latin typeface="Arial"/>
              <a:ea typeface="Arial"/>
              <a:cs typeface="Arial"/>
              <a:sym typeface="Arial"/>
            </a:endParaRPr>
          </a:p>
        </p:txBody>
      </p:sp>
      <p:sp>
        <p:nvSpPr>
          <p:cNvPr id="1379" name="Google Shape;1379;p22"/>
          <p:cNvSpPr txBox="1"/>
          <p:nvPr/>
        </p:nvSpPr>
        <p:spPr>
          <a:xfrm>
            <a:off x="823986" y="7053390"/>
            <a:ext cx="3385200" cy="1292400"/>
          </a:xfrm>
          <a:prstGeom prst="rect">
            <a:avLst/>
          </a:prstGeom>
          <a:noFill/>
          <a:ln>
            <a:noFill/>
          </a:ln>
        </p:spPr>
        <p:txBody>
          <a:bodyPr spcFirstLastPara="1" wrap="square" lIns="182850" tIns="91400" rIns="182850" bIns="914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Roboto Light"/>
                <a:ea typeface="Roboto Light"/>
                <a:cs typeface="Roboto Light"/>
                <a:sym typeface="Roboto Light"/>
              </a:rPr>
              <a:t>Self-service data &amp; elastic compute with guardrails</a:t>
            </a:r>
            <a:endParaRPr sz="2800" b="0" i="0" u="none" strike="noStrike" cap="none">
              <a:solidFill>
                <a:schemeClr val="dk1"/>
              </a:solidFill>
              <a:latin typeface="Arial"/>
              <a:ea typeface="Arial"/>
              <a:cs typeface="Arial"/>
              <a:sym typeface="Arial"/>
            </a:endParaRPr>
          </a:p>
        </p:txBody>
      </p:sp>
      <p:sp>
        <p:nvSpPr>
          <p:cNvPr id="1380" name="Google Shape;1380;p22"/>
          <p:cNvSpPr txBox="1"/>
          <p:nvPr/>
        </p:nvSpPr>
        <p:spPr>
          <a:xfrm>
            <a:off x="990126" y="4299690"/>
            <a:ext cx="3599400" cy="1292400"/>
          </a:xfrm>
          <a:prstGeom prst="rect">
            <a:avLst/>
          </a:prstGeom>
          <a:noFill/>
          <a:ln>
            <a:noFill/>
          </a:ln>
        </p:spPr>
        <p:txBody>
          <a:bodyPr spcFirstLastPara="1" wrap="square" lIns="182850" tIns="91400" rIns="182850" bIns="914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Roboto Light"/>
                <a:ea typeface="Roboto Light"/>
                <a:cs typeface="Roboto Light"/>
                <a:sym typeface="Roboto Light"/>
              </a:rPr>
              <a:t>Accelerate Data Science from research to production</a:t>
            </a:r>
            <a:endParaRPr sz="2800" b="0" i="0" u="none" strike="noStrike" cap="none">
              <a:solidFill>
                <a:schemeClr val="dk1"/>
              </a:solidFill>
              <a:latin typeface="Arial"/>
              <a:ea typeface="Arial"/>
              <a:cs typeface="Arial"/>
              <a:sym typeface="Arial"/>
            </a:endParaRPr>
          </a:p>
        </p:txBody>
      </p:sp>
      <p:grpSp>
        <p:nvGrpSpPr>
          <p:cNvPr id="1381" name="Google Shape;1381;p22"/>
          <p:cNvGrpSpPr/>
          <p:nvPr/>
        </p:nvGrpSpPr>
        <p:grpSpPr>
          <a:xfrm>
            <a:off x="7657424" y="6118709"/>
            <a:ext cx="741755" cy="822973"/>
            <a:chOff x="11260138" y="3957638"/>
            <a:chExt cx="509588" cy="565151"/>
          </a:xfrm>
        </p:grpSpPr>
        <p:sp>
          <p:nvSpPr>
            <p:cNvPr id="1382" name="Google Shape;1382;p22"/>
            <p:cNvSpPr/>
            <p:nvPr/>
          </p:nvSpPr>
          <p:spPr>
            <a:xfrm>
              <a:off x="11387138" y="4108451"/>
              <a:ext cx="230188" cy="266700"/>
            </a:xfrm>
            <a:custGeom>
              <a:avLst/>
              <a:gdLst/>
              <a:ahLst/>
              <a:cxnLst/>
              <a:rect l="l" t="t" r="r" b="b"/>
              <a:pathLst>
                <a:path w="145" h="168" extrusionOk="0">
                  <a:moveTo>
                    <a:pt x="145" y="41"/>
                  </a:moveTo>
                  <a:lnTo>
                    <a:pt x="72" y="0"/>
                  </a:lnTo>
                  <a:lnTo>
                    <a:pt x="0" y="41"/>
                  </a:lnTo>
                  <a:lnTo>
                    <a:pt x="0" y="125"/>
                  </a:lnTo>
                  <a:lnTo>
                    <a:pt x="72" y="168"/>
                  </a:lnTo>
                  <a:lnTo>
                    <a:pt x="145" y="125"/>
                  </a:lnTo>
                  <a:lnTo>
                    <a:pt x="145" y="41"/>
                  </a:lnTo>
                  <a:close/>
                  <a:moveTo>
                    <a:pt x="72" y="156"/>
                  </a:moveTo>
                  <a:lnTo>
                    <a:pt x="9" y="120"/>
                  </a:lnTo>
                  <a:lnTo>
                    <a:pt x="9" y="47"/>
                  </a:lnTo>
                  <a:lnTo>
                    <a:pt x="72" y="10"/>
                  </a:lnTo>
                  <a:lnTo>
                    <a:pt x="136" y="47"/>
                  </a:lnTo>
                  <a:lnTo>
                    <a:pt x="136" y="120"/>
                  </a:lnTo>
                  <a:lnTo>
                    <a:pt x="72" y="156"/>
                  </a:ln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383" name="Google Shape;1383;p22"/>
            <p:cNvSpPr/>
            <p:nvPr/>
          </p:nvSpPr>
          <p:spPr>
            <a:xfrm>
              <a:off x="11263313" y="4359276"/>
              <a:ext cx="427038" cy="163513"/>
            </a:xfrm>
            <a:custGeom>
              <a:avLst/>
              <a:gdLst/>
              <a:ahLst/>
              <a:cxnLst/>
              <a:rect l="l" t="t" r="r" b="b"/>
              <a:pathLst>
                <a:path w="226" h="86" extrusionOk="0">
                  <a:moveTo>
                    <a:pt x="219" y="23"/>
                  </a:moveTo>
                  <a:cubicBezTo>
                    <a:pt x="126" y="76"/>
                    <a:pt x="126" y="76"/>
                    <a:pt x="126" y="76"/>
                  </a:cubicBezTo>
                  <a:cubicBezTo>
                    <a:pt x="35" y="24"/>
                    <a:pt x="35" y="24"/>
                    <a:pt x="35" y="24"/>
                  </a:cubicBezTo>
                  <a:cubicBezTo>
                    <a:pt x="36" y="22"/>
                    <a:pt x="36" y="20"/>
                    <a:pt x="36" y="18"/>
                  </a:cubicBezTo>
                  <a:cubicBezTo>
                    <a:pt x="36" y="8"/>
                    <a:pt x="28" y="0"/>
                    <a:pt x="18" y="0"/>
                  </a:cubicBezTo>
                  <a:cubicBezTo>
                    <a:pt x="8" y="0"/>
                    <a:pt x="0" y="8"/>
                    <a:pt x="0" y="18"/>
                  </a:cubicBezTo>
                  <a:cubicBezTo>
                    <a:pt x="0" y="28"/>
                    <a:pt x="8" y="36"/>
                    <a:pt x="18" y="36"/>
                  </a:cubicBezTo>
                  <a:cubicBezTo>
                    <a:pt x="23" y="36"/>
                    <a:pt x="28" y="34"/>
                    <a:pt x="31" y="31"/>
                  </a:cubicBezTo>
                  <a:cubicBezTo>
                    <a:pt x="126" y="86"/>
                    <a:pt x="126" y="86"/>
                    <a:pt x="126" y="86"/>
                  </a:cubicBezTo>
                  <a:cubicBezTo>
                    <a:pt x="223" y="29"/>
                    <a:pt x="223" y="29"/>
                    <a:pt x="223" y="29"/>
                  </a:cubicBezTo>
                  <a:cubicBezTo>
                    <a:pt x="225" y="28"/>
                    <a:pt x="226" y="26"/>
                    <a:pt x="225" y="24"/>
                  </a:cubicBezTo>
                  <a:cubicBezTo>
                    <a:pt x="223" y="22"/>
                    <a:pt x="221" y="21"/>
                    <a:pt x="219" y="23"/>
                  </a:cubicBezTo>
                  <a:close/>
                  <a:moveTo>
                    <a:pt x="28" y="22"/>
                  </a:moveTo>
                  <a:cubicBezTo>
                    <a:pt x="27" y="23"/>
                    <a:pt x="27" y="23"/>
                    <a:pt x="27" y="24"/>
                  </a:cubicBezTo>
                  <a:cubicBezTo>
                    <a:pt x="26" y="24"/>
                    <a:pt x="26" y="24"/>
                    <a:pt x="26" y="25"/>
                  </a:cubicBezTo>
                  <a:cubicBezTo>
                    <a:pt x="24" y="27"/>
                    <a:pt x="21" y="29"/>
                    <a:pt x="18" y="29"/>
                  </a:cubicBezTo>
                  <a:cubicBezTo>
                    <a:pt x="12" y="29"/>
                    <a:pt x="8" y="24"/>
                    <a:pt x="8" y="18"/>
                  </a:cubicBezTo>
                  <a:cubicBezTo>
                    <a:pt x="8" y="12"/>
                    <a:pt x="12" y="8"/>
                    <a:pt x="18" y="8"/>
                  </a:cubicBezTo>
                  <a:cubicBezTo>
                    <a:pt x="24" y="8"/>
                    <a:pt x="28" y="12"/>
                    <a:pt x="28" y="18"/>
                  </a:cubicBezTo>
                  <a:cubicBezTo>
                    <a:pt x="28" y="20"/>
                    <a:pt x="28" y="21"/>
                    <a:pt x="28" y="22"/>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384" name="Google Shape;1384;p22"/>
            <p:cNvSpPr/>
            <p:nvPr/>
          </p:nvSpPr>
          <p:spPr>
            <a:xfrm>
              <a:off x="11260138" y="3957638"/>
              <a:ext cx="241300" cy="376238"/>
            </a:xfrm>
            <a:custGeom>
              <a:avLst/>
              <a:gdLst/>
              <a:ahLst/>
              <a:cxnLst/>
              <a:rect l="l" t="t" r="r" b="b"/>
              <a:pathLst>
                <a:path w="128" h="198" extrusionOk="0">
                  <a:moveTo>
                    <a:pt x="4" y="198"/>
                  </a:moveTo>
                  <a:cubicBezTo>
                    <a:pt x="6" y="198"/>
                    <a:pt x="8" y="196"/>
                    <a:pt x="8" y="194"/>
                  </a:cubicBezTo>
                  <a:cubicBezTo>
                    <a:pt x="8" y="81"/>
                    <a:pt x="8" y="81"/>
                    <a:pt x="8" y="81"/>
                  </a:cubicBezTo>
                  <a:cubicBezTo>
                    <a:pt x="97" y="30"/>
                    <a:pt x="97" y="30"/>
                    <a:pt x="97" y="30"/>
                  </a:cubicBezTo>
                  <a:cubicBezTo>
                    <a:pt x="100" y="34"/>
                    <a:pt x="105" y="36"/>
                    <a:pt x="110" y="36"/>
                  </a:cubicBezTo>
                  <a:cubicBezTo>
                    <a:pt x="120" y="36"/>
                    <a:pt x="128" y="28"/>
                    <a:pt x="128" y="18"/>
                  </a:cubicBezTo>
                  <a:cubicBezTo>
                    <a:pt x="128" y="8"/>
                    <a:pt x="120" y="0"/>
                    <a:pt x="110" y="0"/>
                  </a:cubicBezTo>
                  <a:cubicBezTo>
                    <a:pt x="100" y="0"/>
                    <a:pt x="92" y="8"/>
                    <a:pt x="92" y="18"/>
                  </a:cubicBezTo>
                  <a:cubicBezTo>
                    <a:pt x="92" y="20"/>
                    <a:pt x="92" y="21"/>
                    <a:pt x="93" y="23"/>
                  </a:cubicBezTo>
                  <a:cubicBezTo>
                    <a:pt x="0" y="76"/>
                    <a:pt x="0" y="76"/>
                    <a:pt x="0" y="76"/>
                  </a:cubicBezTo>
                  <a:cubicBezTo>
                    <a:pt x="0" y="194"/>
                    <a:pt x="0" y="194"/>
                    <a:pt x="0" y="194"/>
                  </a:cubicBezTo>
                  <a:cubicBezTo>
                    <a:pt x="0" y="196"/>
                    <a:pt x="2" y="198"/>
                    <a:pt x="4" y="198"/>
                  </a:cubicBezTo>
                  <a:close/>
                  <a:moveTo>
                    <a:pt x="110" y="7"/>
                  </a:moveTo>
                  <a:cubicBezTo>
                    <a:pt x="116" y="7"/>
                    <a:pt x="120" y="12"/>
                    <a:pt x="120" y="18"/>
                  </a:cubicBezTo>
                  <a:cubicBezTo>
                    <a:pt x="120" y="24"/>
                    <a:pt x="116" y="28"/>
                    <a:pt x="110" y="28"/>
                  </a:cubicBezTo>
                  <a:cubicBezTo>
                    <a:pt x="104" y="28"/>
                    <a:pt x="100" y="24"/>
                    <a:pt x="100" y="18"/>
                  </a:cubicBezTo>
                  <a:cubicBezTo>
                    <a:pt x="100" y="12"/>
                    <a:pt x="104" y="7"/>
                    <a:pt x="110" y="7"/>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385" name="Google Shape;1385;p22"/>
            <p:cNvSpPr/>
            <p:nvPr/>
          </p:nvSpPr>
          <p:spPr>
            <a:xfrm>
              <a:off x="11537951" y="3987801"/>
              <a:ext cx="231775" cy="406400"/>
            </a:xfrm>
            <a:custGeom>
              <a:avLst/>
              <a:gdLst/>
              <a:ahLst/>
              <a:cxnLst/>
              <a:rect l="l" t="t" r="r" b="b"/>
              <a:pathLst>
                <a:path w="123" h="214" extrusionOk="0">
                  <a:moveTo>
                    <a:pt x="109" y="179"/>
                  </a:moveTo>
                  <a:cubicBezTo>
                    <a:pt x="109" y="60"/>
                    <a:pt x="109" y="60"/>
                    <a:pt x="109" y="60"/>
                  </a:cubicBezTo>
                  <a:cubicBezTo>
                    <a:pt x="7" y="1"/>
                    <a:pt x="7" y="1"/>
                    <a:pt x="7" y="1"/>
                  </a:cubicBezTo>
                  <a:cubicBezTo>
                    <a:pt x="5" y="0"/>
                    <a:pt x="2" y="1"/>
                    <a:pt x="1" y="3"/>
                  </a:cubicBezTo>
                  <a:cubicBezTo>
                    <a:pt x="0" y="5"/>
                    <a:pt x="1" y="7"/>
                    <a:pt x="3" y="8"/>
                  </a:cubicBezTo>
                  <a:cubicBezTo>
                    <a:pt x="101" y="65"/>
                    <a:pt x="101" y="65"/>
                    <a:pt x="101" y="65"/>
                  </a:cubicBezTo>
                  <a:cubicBezTo>
                    <a:pt x="101" y="179"/>
                    <a:pt x="101" y="179"/>
                    <a:pt x="101" y="179"/>
                  </a:cubicBezTo>
                  <a:cubicBezTo>
                    <a:pt x="93" y="180"/>
                    <a:pt x="87" y="188"/>
                    <a:pt x="87" y="196"/>
                  </a:cubicBezTo>
                  <a:cubicBezTo>
                    <a:pt x="87" y="206"/>
                    <a:pt x="95" y="214"/>
                    <a:pt x="105" y="214"/>
                  </a:cubicBezTo>
                  <a:cubicBezTo>
                    <a:pt x="115" y="214"/>
                    <a:pt x="123" y="206"/>
                    <a:pt x="123" y="196"/>
                  </a:cubicBezTo>
                  <a:cubicBezTo>
                    <a:pt x="123" y="188"/>
                    <a:pt x="117" y="180"/>
                    <a:pt x="109" y="179"/>
                  </a:cubicBezTo>
                  <a:close/>
                  <a:moveTo>
                    <a:pt x="105" y="207"/>
                  </a:moveTo>
                  <a:cubicBezTo>
                    <a:pt x="99" y="207"/>
                    <a:pt x="94" y="202"/>
                    <a:pt x="94" y="196"/>
                  </a:cubicBezTo>
                  <a:cubicBezTo>
                    <a:pt x="94" y="190"/>
                    <a:pt x="99" y="186"/>
                    <a:pt x="105" y="186"/>
                  </a:cubicBezTo>
                  <a:cubicBezTo>
                    <a:pt x="111" y="186"/>
                    <a:pt x="115" y="190"/>
                    <a:pt x="115" y="196"/>
                  </a:cubicBezTo>
                  <a:cubicBezTo>
                    <a:pt x="115" y="202"/>
                    <a:pt x="111" y="207"/>
                    <a:pt x="105" y="207"/>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386" name="Google Shape;1386;p22"/>
            <p:cNvSpPr/>
            <p:nvPr/>
          </p:nvSpPr>
          <p:spPr>
            <a:xfrm>
              <a:off x="11326813" y="4033838"/>
              <a:ext cx="312738" cy="125413"/>
            </a:xfrm>
            <a:custGeom>
              <a:avLst/>
              <a:gdLst/>
              <a:ahLst/>
              <a:cxnLst/>
              <a:rect l="l" t="t" r="r" b="b"/>
              <a:pathLst>
                <a:path w="166" h="66" extrusionOk="0">
                  <a:moveTo>
                    <a:pt x="161" y="48"/>
                  </a:moveTo>
                  <a:cubicBezTo>
                    <a:pt x="163" y="48"/>
                    <a:pt x="164" y="48"/>
                    <a:pt x="165" y="46"/>
                  </a:cubicBezTo>
                  <a:cubicBezTo>
                    <a:pt x="166" y="44"/>
                    <a:pt x="165" y="42"/>
                    <a:pt x="163" y="41"/>
                  </a:cubicBezTo>
                  <a:cubicBezTo>
                    <a:pt x="93" y="0"/>
                    <a:pt x="93" y="0"/>
                    <a:pt x="93" y="0"/>
                  </a:cubicBezTo>
                  <a:cubicBezTo>
                    <a:pt x="31" y="37"/>
                    <a:pt x="31" y="37"/>
                    <a:pt x="31" y="37"/>
                  </a:cubicBezTo>
                  <a:cubicBezTo>
                    <a:pt x="27" y="33"/>
                    <a:pt x="23" y="31"/>
                    <a:pt x="18" y="31"/>
                  </a:cubicBezTo>
                  <a:cubicBezTo>
                    <a:pt x="8" y="31"/>
                    <a:pt x="0" y="39"/>
                    <a:pt x="0" y="49"/>
                  </a:cubicBezTo>
                  <a:cubicBezTo>
                    <a:pt x="0" y="58"/>
                    <a:pt x="8" y="66"/>
                    <a:pt x="18" y="66"/>
                  </a:cubicBezTo>
                  <a:cubicBezTo>
                    <a:pt x="28" y="66"/>
                    <a:pt x="35" y="58"/>
                    <a:pt x="35" y="49"/>
                  </a:cubicBezTo>
                  <a:cubicBezTo>
                    <a:pt x="35" y="47"/>
                    <a:pt x="35" y="45"/>
                    <a:pt x="34" y="44"/>
                  </a:cubicBezTo>
                  <a:cubicBezTo>
                    <a:pt x="93" y="10"/>
                    <a:pt x="93" y="10"/>
                    <a:pt x="93" y="10"/>
                  </a:cubicBezTo>
                  <a:cubicBezTo>
                    <a:pt x="159" y="48"/>
                    <a:pt x="159" y="48"/>
                    <a:pt x="159" y="48"/>
                  </a:cubicBezTo>
                  <a:cubicBezTo>
                    <a:pt x="160" y="48"/>
                    <a:pt x="161" y="48"/>
                    <a:pt x="161" y="48"/>
                  </a:cubicBezTo>
                  <a:close/>
                  <a:moveTo>
                    <a:pt x="18" y="59"/>
                  </a:moveTo>
                  <a:cubicBezTo>
                    <a:pt x="12" y="59"/>
                    <a:pt x="8" y="54"/>
                    <a:pt x="8" y="49"/>
                  </a:cubicBezTo>
                  <a:cubicBezTo>
                    <a:pt x="8" y="43"/>
                    <a:pt x="12" y="38"/>
                    <a:pt x="18" y="38"/>
                  </a:cubicBezTo>
                  <a:cubicBezTo>
                    <a:pt x="22" y="38"/>
                    <a:pt x="25" y="40"/>
                    <a:pt x="26" y="44"/>
                  </a:cubicBezTo>
                  <a:cubicBezTo>
                    <a:pt x="26" y="44"/>
                    <a:pt x="26" y="44"/>
                    <a:pt x="27" y="44"/>
                  </a:cubicBezTo>
                  <a:cubicBezTo>
                    <a:pt x="27" y="44"/>
                    <a:pt x="27" y="44"/>
                    <a:pt x="27" y="44"/>
                  </a:cubicBezTo>
                  <a:cubicBezTo>
                    <a:pt x="27" y="45"/>
                    <a:pt x="28" y="47"/>
                    <a:pt x="28" y="49"/>
                  </a:cubicBezTo>
                  <a:cubicBezTo>
                    <a:pt x="28" y="54"/>
                    <a:pt x="23" y="59"/>
                    <a:pt x="18" y="59"/>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387" name="Google Shape;1387;p22"/>
            <p:cNvSpPr/>
            <p:nvPr/>
          </p:nvSpPr>
          <p:spPr>
            <a:xfrm>
              <a:off x="11322051" y="4183063"/>
              <a:ext cx="185738" cy="273050"/>
            </a:xfrm>
            <a:custGeom>
              <a:avLst/>
              <a:gdLst/>
              <a:ahLst/>
              <a:cxnLst/>
              <a:rect l="l" t="t" r="r" b="b"/>
              <a:pathLst>
                <a:path w="98" h="144" extrusionOk="0">
                  <a:moveTo>
                    <a:pt x="81" y="144"/>
                  </a:moveTo>
                  <a:cubicBezTo>
                    <a:pt x="90" y="144"/>
                    <a:pt x="98" y="137"/>
                    <a:pt x="98" y="127"/>
                  </a:cubicBezTo>
                  <a:cubicBezTo>
                    <a:pt x="98" y="117"/>
                    <a:pt x="90" y="109"/>
                    <a:pt x="81" y="109"/>
                  </a:cubicBezTo>
                  <a:cubicBezTo>
                    <a:pt x="75" y="109"/>
                    <a:pt x="71" y="111"/>
                    <a:pt x="67" y="115"/>
                  </a:cubicBezTo>
                  <a:cubicBezTo>
                    <a:pt x="8" y="81"/>
                    <a:pt x="8" y="81"/>
                    <a:pt x="8" y="81"/>
                  </a:cubicBezTo>
                  <a:cubicBezTo>
                    <a:pt x="8" y="4"/>
                    <a:pt x="8" y="4"/>
                    <a:pt x="8" y="4"/>
                  </a:cubicBezTo>
                  <a:cubicBezTo>
                    <a:pt x="8" y="2"/>
                    <a:pt x="7" y="0"/>
                    <a:pt x="4" y="0"/>
                  </a:cubicBezTo>
                  <a:cubicBezTo>
                    <a:pt x="4" y="0"/>
                    <a:pt x="4" y="0"/>
                    <a:pt x="4" y="0"/>
                  </a:cubicBezTo>
                  <a:cubicBezTo>
                    <a:pt x="2" y="0"/>
                    <a:pt x="0" y="2"/>
                    <a:pt x="0" y="4"/>
                  </a:cubicBezTo>
                  <a:cubicBezTo>
                    <a:pt x="0" y="86"/>
                    <a:pt x="0" y="86"/>
                    <a:pt x="0" y="86"/>
                  </a:cubicBezTo>
                  <a:cubicBezTo>
                    <a:pt x="64" y="122"/>
                    <a:pt x="64" y="122"/>
                    <a:pt x="64" y="122"/>
                  </a:cubicBezTo>
                  <a:cubicBezTo>
                    <a:pt x="63" y="124"/>
                    <a:pt x="63" y="125"/>
                    <a:pt x="63" y="127"/>
                  </a:cubicBezTo>
                  <a:cubicBezTo>
                    <a:pt x="63" y="136"/>
                    <a:pt x="71" y="144"/>
                    <a:pt x="81" y="144"/>
                  </a:cubicBezTo>
                  <a:close/>
                  <a:moveTo>
                    <a:pt x="81" y="117"/>
                  </a:moveTo>
                  <a:cubicBezTo>
                    <a:pt x="86" y="117"/>
                    <a:pt x="91" y="121"/>
                    <a:pt x="91" y="127"/>
                  </a:cubicBezTo>
                  <a:cubicBezTo>
                    <a:pt x="91" y="133"/>
                    <a:pt x="86" y="137"/>
                    <a:pt x="81" y="137"/>
                  </a:cubicBezTo>
                  <a:cubicBezTo>
                    <a:pt x="75" y="137"/>
                    <a:pt x="70" y="132"/>
                    <a:pt x="70" y="127"/>
                  </a:cubicBezTo>
                  <a:cubicBezTo>
                    <a:pt x="70" y="121"/>
                    <a:pt x="75" y="117"/>
                    <a:pt x="81" y="117"/>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1388" name="Google Shape;1388;p22"/>
            <p:cNvSpPr/>
            <p:nvPr/>
          </p:nvSpPr>
          <p:spPr>
            <a:xfrm>
              <a:off x="11537951" y="4146551"/>
              <a:ext cx="169863" cy="276225"/>
            </a:xfrm>
            <a:custGeom>
              <a:avLst/>
              <a:gdLst/>
              <a:ahLst/>
              <a:cxnLst/>
              <a:rect l="l" t="t" r="r" b="b"/>
              <a:pathLst>
                <a:path w="90" h="146" extrusionOk="0">
                  <a:moveTo>
                    <a:pt x="72" y="0"/>
                  </a:moveTo>
                  <a:cubicBezTo>
                    <a:pt x="62" y="0"/>
                    <a:pt x="55" y="7"/>
                    <a:pt x="55" y="17"/>
                  </a:cubicBezTo>
                  <a:cubicBezTo>
                    <a:pt x="55" y="25"/>
                    <a:pt x="60" y="32"/>
                    <a:pt x="68" y="34"/>
                  </a:cubicBezTo>
                  <a:cubicBezTo>
                    <a:pt x="68" y="101"/>
                    <a:pt x="68" y="101"/>
                    <a:pt x="68" y="101"/>
                  </a:cubicBezTo>
                  <a:cubicBezTo>
                    <a:pt x="2" y="139"/>
                    <a:pt x="2" y="139"/>
                    <a:pt x="2" y="139"/>
                  </a:cubicBezTo>
                  <a:cubicBezTo>
                    <a:pt x="0" y="140"/>
                    <a:pt x="0" y="143"/>
                    <a:pt x="1" y="144"/>
                  </a:cubicBezTo>
                  <a:cubicBezTo>
                    <a:pt x="2" y="146"/>
                    <a:pt x="3" y="146"/>
                    <a:pt x="4" y="146"/>
                  </a:cubicBezTo>
                  <a:cubicBezTo>
                    <a:pt x="5" y="146"/>
                    <a:pt x="6" y="146"/>
                    <a:pt x="6" y="146"/>
                  </a:cubicBezTo>
                  <a:cubicBezTo>
                    <a:pt x="76" y="106"/>
                    <a:pt x="76" y="106"/>
                    <a:pt x="76" y="106"/>
                  </a:cubicBezTo>
                  <a:cubicBezTo>
                    <a:pt x="76" y="35"/>
                    <a:pt x="76" y="35"/>
                    <a:pt x="76" y="35"/>
                  </a:cubicBezTo>
                  <a:cubicBezTo>
                    <a:pt x="84" y="33"/>
                    <a:pt x="90" y="26"/>
                    <a:pt x="90" y="17"/>
                  </a:cubicBezTo>
                  <a:cubicBezTo>
                    <a:pt x="90" y="7"/>
                    <a:pt x="82" y="0"/>
                    <a:pt x="72" y="0"/>
                  </a:cubicBezTo>
                  <a:close/>
                  <a:moveTo>
                    <a:pt x="72" y="27"/>
                  </a:moveTo>
                  <a:cubicBezTo>
                    <a:pt x="67" y="27"/>
                    <a:pt x="62" y="23"/>
                    <a:pt x="62" y="17"/>
                  </a:cubicBezTo>
                  <a:cubicBezTo>
                    <a:pt x="62" y="12"/>
                    <a:pt x="67" y="7"/>
                    <a:pt x="72" y="7"/>
                  </a:cubicBezTo>
                  <a:cubicBezTo>
                    <a:pt x="78" y="7"/>
                    <a:pt x="82" y="12"/>
                    <a:pt x="82" y="17"/>
                  </a:cubicBezTo>
                  <a:cubicBezTo>
                    <a:pt x="82" y="23"/>
                    <a:pt x="78" y="27"/>
                    <a:pt x="72" y="27"/>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grpSp>
      <p:sp>
        <p:nvSpPr>
          <p:cNvPr id="1389" name="Google Shape;1389;p22"/>
          <p:cNvSpPr/>
          <p:nvPr/>
        </p:nvSpPr>
        <p:spPr>
          <a:xfrm>
            <a:off x="302642" y="3283920"/>
            <a:ext cx="3387600" cy="1015800"/>
          </a:xfrm>
          <a:prstGeom prst="rect">
            <a:avLst/>
          </a:prstGeom>
          <a:noFill/>
          <a:ln>
            <a:noFill/>
          </a:ln>
        </p:spPr>
        <p:txBody>
          <a:bodyPr spcFirstLastPara="1" wrap="square" lIns="182850" tIns="91400" rIns="182850" bIns="91400" anchor="t" anchorCtr="0">
            <a:noAutofit/>
          </a:bodyPr>
          <a:lstStyle/>
          <a:p>
            <a:pPr marL="139700" marR="0" lvl="0" indent="0" algn="ctr" rtl="0">
              <a:lnSpc>
                <a:spcPct val="100000"/>
              </a:lnSpc>
              <a:spcBef>
                <a:spcPts val="0"/>
              </a:spcBef>
              <a:spcAft>
                <a:spcPts val="0"/>
              </a:spcAft>
              <a:buClr>
                <a:srgbClr val="000000"/>
              </a:buClr>
              <a:buSzPts val="2700"/>
              <a:buFont typeface="Arial"/>
              <a:buNone/>
            </a:pPr>
            <a:r>
              <a:rPr lang="en" sz="2700" b="0" i="0" u="none" strike="noStrike" cap="none">
                <a:solidFill>
                  <a:schemeClr val="dk1"/>
                </a:solidFill>
                <a:latin typeface="Roboto"/>
                <a:ea typeface="Roboto"/>
                <a:cs typeface="Roboto"/>
                <a:sym typeface="Roboto"/>
              </a:rPr>
              <a:t>END-TO-END DS/ML</a:t>
            </a:r>
            <a:endParaRPr sz="2800" b="0" i="0" u="none" strike="noStrike" cap="none">
              <a:solidFill>
                <a:schemeClr val="dk1"/>
              </a:solidFill>
              <a:latin typeface="Arial"/>
              <a:ea typeface="Arial"/>
              <a:cs typeface="Arial"/>
              <a:sym typeface="Arial"/>
            </a:endParaRPr>
          </a:p>
        </p:txBody>
      </p:sp>
      <p:sp>
        <p:nvSpPr>
          <p:cNvPr id="1390" name="Google Shape;1390;p22"/>
          <p:cNvSpPr/>
          <p:nvPr/>
        </p:nvSpPr>
        <p:spPr>
          <a:xfrm>
            <a:off x="4472636" y="6022320"/>
            <a:ext cx="3387600" cy="1015800"/>
          </a:xfrm>
          <a:prstGeom prst="rect">
            <a:avLst/>
          </a:prstGeom>
          <a:noFill/>
          <a:ln>
            <a:noFill/>
          </a:ln>
        </p:spPr>
        <p:txBody>
          <a:bodyPr spcFirstLastPara="1" wrap="square" lIns="182850" tIns="91400" rIns="182850" bIns="91400" anchor="t" anchorCtr="0">
            <a:noAutofit/>
          </a:bodyPr>
          <a:lstStyle/>
          <a:p>
            <a:pPr marL="139700" marR="0" lvl="0" indent="0" algn="ctr" rtl="0">
              <a:lnSpc>
                <a:spcPct val="100000"/>
              </a:lnSpc>
              <a:spcBef>
                <a:spcPts val="0"/>
              </a:spcBef>
              <a:spcAft>
                <a:spcPts val="0"/>
              </a:spcAft>
              <a:buClr>
                <a:srgbClr val="000000"/>
              </a:buClr>
              <a:buSzPts val="2700"/>
              <a:buFont typeface="Arial"/>
              <a:buNone/>
            </a:pPr>
            <a:r>
              <a:rPr lang="en" sz="2700" b="0" i="0" u="none" strike="noStrike" cap="none">
                <a:solidFill>
                  <a:schemeClr val="dk1"/>
                </a:solidFill>
                <a:latin typeface="Roboto"/>
                <a:ea typeface="Roboto"/>
                <a:cs typeface="Roboto"/>
                <a:sym typeface="Roboto"/>
              </a:rPr>
              <a:t>KUBERNETES</a:t>
            </a:r>
            <a:endParaRPr sz="2800" b="0" i="0" u="none" strike="noStrike" cap="none">
              <a:solidFill>
                <a:schemeClr val="dk1"/>
              </a:solidFill>
              <a:latin typeface="Arial"/>
              <a:ea typeface="Arial"/>
              <a:cs typeface="Arial"/>
              <a:sym typeface="Arial"/>
            </a:endParaRPr>
          </a:p>
          <a:p>
            <a:pPr marL="139700" marR="0" lvl="0" indent="0" algn="ctr" rtl="0">
              <a:lnSpc>
                <a:spcPct val="100000"/>
              </a:lnSpc>
              <a:spcBef>
                <a:spcPts val="0"/>
              </a:spcBef>
              <a:spcAft>
                <a:spcPts val="0"/>
              </a:spcAft>
              <a:buClr>
                <a:srgbClr val="000000"/>
              </a:buClr>
              <a:buSzPts val="2700"/>
              <a:buFont typeface="Arial"/>
              <a:buNone/>
            </a:pPr>
            <a:r>
              <a:rPr lang="en" sz="2700" b="0" i="0" u="none" strike="noStrike" cap="none">
                <a:solidFill>
                  <a:schemeClr val="dk1"/>
                </a:solidFill>
                <a:latin typeface="Roboto"/>
                <a:ea typeface="Roboto"/>
                <a:cs typeface="Roboto"/>
                <a:sym typeface="Roboto"/>
              </a:rPr>
              <a:t>&amp; CONTAINERS</a:t>
            </a:r>
            <a:endParaRPr sz="2800" b="0" i="0" u="none" strike="noStrike" cap="none">
              <a:solidFill>
                <a:schemeClr val="dk1"/>
              </a:solidFill>
              <a:latin typeface="Arial"/>
              <a:ea typeface="Arial"/>
              <a:cs typeface="Arial"/>
              <a:sym typeface="Arial"/>
            </a:endParaRPr>
          </a:p>
        </p:txBody>
      </p:sp>
      <p:sp>
        <p:nvSpPr>
          <p:cNvPr id="1391" name="Google Shape;1391;p22"/>
          <p:cNvSpPr/>
          <p:nvPr/>
        </p:nvSpPr>
        <p:spPr>
          <a:xfrm>
            <a:off x="448034" y="6022320"/>
            <a:ext cx="3387600" cy="1015800"/>
          </a:xfrm>
          <a:prstGeom prst="rect">
            <a:avLst/>
          </a:prstGeom>
          <a:noFill/>
          <a:ln>
            <a:noFill/>
          </a:ln>
        </p:spPr>
        <p:txBody>
          <a:bodyPr spcFirstLastPara="1" wrap="square" lIns="182850" tIns="91400" rIns="182850" bIns="91400" anchor="t" anchorCtr="0">
            <a:noAutofit/>
          </a:bodyPr>
          <a:lstStyle/>
          <a:p>
            <a:pPr marL="139700" marR="0" lvl="0" indent="0" algn="ctr" rtl="0">
              <a:lnSpc>
                <a:spcPct val="100000"/>
              </a:lnSpc>
              <a:spcBef>
                <a:spcPts val="0"/>
              </a:spcBef>
              <a:spcAft>
                <a:spcPts val="0"/>
              </a:spcAft>
              <a:buClr>
                <a:srgbClr val="000000"/>
              </a:buClr>
              <a:buSzPts val="2700"/>
              <a:buFont typeface="Arial"/>
              <a:buNone/>
            </a:pPr>
            <a:r>
              <a:rPr lang="en" sz="2700" b="0" i="0" u="none" strike="noStrike" cap="none">
                <a:solidFill>
                  <a:schemeClr val="dk1"/>
                </a:solidFill>
                <a:latin typeface="Roboto"/>
                <a:ea typeface="Roboto"/>
                <a:cs typeface="Roboto"/>
                <a:sym typeface="Roboto"/>
              </a:rPr>
              <a:t>SECURE &amp; GOVERNED</a:t>
            </a:r>
            <a:endParaRPr sz="2800" b="0" i="0" u="none" strike="noStrike" cap="none">
              <a:solidFill>
                <a:schemeClr val="dk1"/>
              </a:solidFill>
              <a:latin typeface="Arial"/>
              <a:ea typeface="Arial"/>
              <a:cs typeface="Arial"/>
              <a:sym typeface="Arial"/>
            </a:endParaRPr>
          </a:p>
        </p:txBody>
      </p:sp>
      <p:sp>
        <p:nvSpPr>
          <p:cNvPr id="1392" name="Google Shape;1392;p22"/>
          <p:cNvSpPr/>
          <p:nvPr/>
        </p:nvSpPr>
        <p:spPr>
          <a:xfrm>
            <a:off x="3343433" y="6069191"/>
            <a:ext cx="534543" cy="922020"/>
          </a:xfrm>
          <a:custGeom>
            <a:avLst/>
            <a:gdLst/>
            <a:ahLst/>
            <a:cxnLst/>
            <a:rect l="l" t="t" r="r" b="b"/>
            <a:pathLst>
              <a:path w="438150" h="762000" extrusionOk="0">
                <a:moveTo>
                  <a:pt x="388144" y="246221"/>
                </a:moveTo>
                <a:lnTo>
                  <a:pt x="388144" y="166211"/>
                </a:lnTo>
                <a:lnTo>
                  <a:pt x="388144" y="166211"/>
                </a:lnTo>
                <a:cubicBezTo>
                  <a:pt x="387191" y="78581"/>
                  <a:pt x="314801" y="7144"/>
                  <a:pt x="225266" y="7144"/>
                </a:cubicBezTo>
                <a:cubicBezTo>
                  <a:pt x="136684" y="7144"/>
                  <a:pt x="64294" y="78581"/>
                  <a:pt x="63341" y="166211"/>
                </a:cubicBezTo>
                <a:lnTo>
                  <a:pt x="63341" y="166211"/>
                </a:lnTo>
                <a:lnTo>
                  <a:pt x="63341" y="245269"/>
                </a:lnTo>
                <a:lnTo>
                  <a:pt x="7144" y="262414"/>
                </a:lnTo>
                <a:lnTo>
                  <a:pt x="7144" y="415766"/>
                </a:lnTo>
                <a:lnTo>
                  <a:pt x="7144" y="427196"/>
                </a:lnTo>
                <a:lnTo>
                  <a:pt x="8096" y="443389"/>
                </a:lnTo>
                <a:lnTo>
                  <a:pt x="10954" y="468154"/>
                </a:lnTo>
                <a:lnTo>
                  <a:pt x="13811" y="484346"/>
                </a:lnTo>
                <a:lnTo>
                  <a:pt x="21431" y="519589"/>
                </a:lnTo>
                <a:lnTo>
                  <a:pt x="26194" y="537686"/>
                </a:lnTo>
                <a:lnTo>
                  <a:pt x="32861" y="556736"/>
                </a:lnTo>
                <a:lnTo>
                  <a:pt x="45244" y="585311"/>
                </a:lnTo>
                <a:lnTo>
                  <a:pt x="60484" y="613886"/>
                </a:lnTo>
                <a:lnTo>
                  <a:pt x="79534" y="641509"/>
                </a:lnTo>
                <a:lnTo>
                  <a:pt x="93821" y="659606"/>
                </a:lnTo>
                <a:lnTo>
                  <a:pt x="101441" y="668179"/>
                </a:lnTo>
                <a:lnTo>
                  <a:pt x="118586" y="685324"/>
                </a:lnTo>
                <a:lnTo>
                  <a:pt x="137636" y="702469"/>
                </a:lnTo>
                <a:lnTo>
                  <a:pt x="148114" y="711041"/>
                </a:lnTo>
                <a:lnTo>
                  <a:pt x="158591" y="718661"/>
                </a:lnTo>
                <a:lnTo>
                  <a:pt x="170021" y="726281"/>
                </a:lnTo>
                <a:lnTo>
                  <a:pt x="193834" y="740569"/>
                </a:lnTo>
                <a:lnTo>
                  <a:pt x="206216" y="747236"/>
                </a:lnTo>
                <a:lnTo>
                  <a:pt x="223361" y="755809"/>
                </a:lnTo>
                <a:lnTo>
                  <a:pt x="240506" y="747236"/>
                </a:lnTo>
                <a:lnTo>
                  <a:pt x="252889" y="740569"/>
                </a:lnTo>
                <a:lnTo>
                  <a:pt x="265271" y="732949"/>
                </a:lnTo>
                <a:lnTo>
                  <a:pt x="288131" y="717709"/>
                </a:lnTo>
                <a:lnTo>
                  <a:pt x="298609" y="710089"/>
                </a:lnTo>
                <a:lnTo>
                  <a:pt x="309086" y="701516"/>
                </a:lnTo>
                <a:lnTo>
                  <a:pt x="328136" y="684371"/>
                </a:lnTo>
                <a:lnTo>
                  <a:pt x="336709" y="675799"/>
                </a:lnTo>
                <a:lnTo>
                  <a:pt x="352901" y="657701"/>
                </a:lnTo>
                <a:lnTo>
                  <a:pt x="367189" y="639604"/>
                </a:lnTo>
                <a:lnTo>
                  <a:pt x="386239" y="611029"/>
                </a:lnTo>
                <a:lnTo>
                  <a:pt x="401479" y="582454"/>
                </a:lnTo>
                <a:lnTo>
                  <a:pt x="410051" y="563404"/>
                </a:lnTo>
                <a:lnTo>
                  <a:pt x="417671" y="544354"/>
                </a:lnTo>
                <a:lnTo>
                  <a:pt x="423386" y="525304"/>
                </a:lnTo>
                <a:lnTo>
                  <a:pt x="431006" y="498634"/>
                </a:lnTo>
                <a:lnTo>
                  <a:pt x="436721" y="465296"/>
                </a:lnTo>
                <a:lnTo>
                  <a:pt x="438626" y="440531"/>
                </a:lnTo>
                <a:lnTo>
                  <a:pt x="439579" y="424339"/>
                </a:lnTo>
                <a:lnTo>
                  <a:pt x="439579" y="259556"/>
                </a:lnTo>
                <a:lnTo>
                  <a:pt x="388144" y="246221"/>
                </a:lnTo>
                <a:close/>
                <a:moveTo>
                  <a:pt x="81439" y="169069"/>
                </a:moveTo>
                <a:cubicBezTo>
                  <a:pt x="81439" y="90011"/>
                  <a:pt x="146209" y="26194"/>
                  <a:pt x="226219" y="26194"/>
                </a:cubicBezTo>
                <a:cubicBezTo>
                  <a:pt x="306229" y="26194"/>
                  <a:pt x="370046" y="90011"/>
                  <a:pt x="370046" y="169069"/>
                </a:cubicBezTo>
                <a:lnTo>
                  <a:pt x="370046" y="241459"/>
                </a:lnTo>
                <a:lnTo>
                  <a:pt x="224314" y="197644"/>
                </a:lnTo>
                <a:lnTo>
                  <a:pt x="81439" y="240506"/>
                </a:lnTo>
                <a:lnTo>
                  <a:pt x="81439" y="169069"/>
                </a:lnTo>
                <a:close/>
                <a:moveTo>
                  <a:pt x="411004" y="513874"/>
                </a:moveTo>
                <a:lnTo>
                  <a:pt x="405289" y="531971"/>
                </a:lnTo>
                <a:lnTo>
                  <a:pt x="398621" y="550069"/>
                </a:lnTo>
                <a:lnTo>
                  <a:pt x="387191" y="576739"/>
                </a:lnTo>
                <a:lnTo>
                  <a:pt x="381476" y="587216"/>
                </a:lnTo>
                <a:lnTo>
                  <a:pt x="261461" y="587216"/>
                </a:lnTo>
                <a:cubicBezTo>
                  <a:pt x="257651" y="567214"/>
                  <a:pt x="239554" y="552926"/>
                  <a:pt x="218599" y="552926"/>
                </a:cubicBezTo>
                <a:cubicBezTo>
                  <a:pt x="194786" y="552926"/>
                  <a:pt x="174784" y="571976"/>
                  <a:pt x="174784" y="596741"/>
                </a:cubicBezTo>
                <a:cubicBezTo>
                  <a:pt x="174784" y="621506"/>
                  <a:pt x="193834" y="640556"/>
                  <a:pt x="218599" y="640556"/>
                </a:cubicBezTo>
                <a:cubicBezTo>
                  <a:pt x="239554" y="640556"/>
                  <a:pt x="256699" y="626269"/>
                  <a:pt x="261461" y="606266"/>
                </a:cubicBezTo>
                <a:lnTo>
                  <a:pt x="370999" y="606266"/>
                </a:lnTo>
                <a:lnTo>
                  <a:pt x="353854" y="631031"/>
                </a:lnTo>
                <a:lnTo>
                  <a:pt x="340519" y="648176"/>
                </a:lnTo>
                <a:lnTo>
                  <a:pt x="332899" y="656749"/>
                </a:lnTo>
                <a:lnTo>
                  <a:pt x="316706" y="672941"/>
                </a:lnTo>
                <a:lnTo>
                  <a:pt x="298609" y="689134"/>
                </a:lnTo>
                <a:lnTo>
                  <a:pt x="288131" y="696754"/>
                </a:lnTo>
                <a:lnTo>
                  <a:pt x="278606" y="703421"/>
                </a:lnTo>
                <a:lnTo>
                  <a:pt x="268129" y="711041"/>
                </a:lnTo>
                <a:lnTo>
                  <a:pt x="245269" y="725329"/>
                </a:lnTo>
                <a:lnTo>
                  <a:pt x="232886" y="731996"/>
                </a:lnTo>
                <a:lnTo>
                  <a:pt x="224314" y="736759"/>
                </a:lnTo>
                <a:lnTo>
                  <a:pt x="215741" y="732949"/>
                </a:lnTo>
                <a:lnTo>
                  <a:pt x="203359" y="726281"/>
                </a:lnTo>
                <a:lnTo>
                  <a:pt x="191929" y="719614"/>
                </a:lnTo>
                <a:lnTo>
                  <a:pt x="170021" y="705326"/>
                </a:lnTo>
                <a:lnTo>
                  <a:pt x="160496" y="698659"/>
                </a:lnTo>
                <a:lnTo>
                  <a:pt x="150019" y="689134"/>
                </a:lnTo>
                <a:lnTo>
                  <a:pt x="131921" y="672941"/>
                </a:lnTo>
                <a:lnTo>
                  <a:pt x="124301" y="664369"/>
                </a:lnTo>
                <a:lnTo>
                  <a:pt x="109061" y="648176"/>
                </a:lnTo>
                <a:lnTo>
                  <a:pt x="94774" y="631031"/>
                </a:lnTo>
                <a:lnTo>
                  <a:pt x="76676" y="604361"/>
                </a:lnTo>
                <a:lnTo>
                  <a:pt x="61436" y="577691"/>
                </a:lnTo>
                <a:lnTo>
                  <a:pt x="53816" y="559594"/>
                </a:lnTo>
                <a:lnTo>
                  <a:pt x="47149" y="540544"/>
                </a:lnTo>
                <a:lnTo>
                  <a:pt x="38576" y="513874"/>
                </a:lnTo>
                <a:lnTo>
                  <a:pt x="30956" y="480536"/>
                </a:lnTo>
                <a:lnTo>
                  <a:pt x="26194" y="442436"/>
                </a:lnTo>
                <a:lnTo>
                  <a:pt x="26194" y="427196"/>
                </a:lnTo>
                <a:lnTo>
                  <a:pt x="26194" y="276701"/>
                </a:lnTo>
                <a:lnTo>
                  <a:pt x="224314" y="216694"/>
                </a:lnTo>
                <a:lnTo>
                  <a:pt x="423386" y="275749"/>
                </a:lnTo>
                <a:lnTo>
                  <a:pt x="423386" y="341471"/>
                </a:lnTo>
                <a:lnTo>
                  <a:pt x="206216" y="341471"/>
                </a:lnTo>
                <a:cubicBezTo>
                  <a:pt x="202406" y="321469"/>
                  <a:pt x="184309" y="306229"/>
                  <a:pt x="163354" y="306229"/>
                </a:cubicBezTo>
                <a:cubicBezTo>
                  <a:pt x="139541" y="306229"/>
                  <a:pt x="119539" y="325279"/>
                  <a:pt x="119539" y="350044"/>
                </a:cubicBezTo>
                <a:cubicBezTo>
                  <a:pt x="119539" y="374809"/>
                  <a:pt x="138589" y="393859"/>
                  <a:pt x="163354" y="393859"/>
                </a:cubicBezTo>
                <a:cubicBezTo>
                  <a:pt x="183356" y="393859"/>
                  <a:pt x="200501" y="379571"/>
                  <a:pt x="205264" y="360521"/>
                </a:cubicBezTo>
                <a:lnTo>
                  <a:pt x="423386" y="360521"/>
                </a:lnTo>
                <a:lnTo>
                  <a:pt x="423386" y="415766"/>
                </a:lnTo>
                <a:lnTo>
                  <a:pt x="422434" y="442436"/>
                </a:lnTo>
                <a:lnTo>
                  <a:pt x="420529" y="460534"/>
                </a:lnTo>
                <a:lnTo>
                  <a:pt x="282416" y="460534"/>
                </a:lnTo>
                <a:cubicBezTo>
                  <a:pt x="278606" y="440531"/>
                  <a:pt x="260509" y="426244"/>
                  <a:pt x="239554" y="426244"/>
                </a:cubicBezTo>
                <a:cubicBezTo>
                  <a:pt x="215741" y="426244"/>
                  <a:pt x="195739" y="445294"/>
                  <a:pt x="195739" y="470059"/>
                </a:cubicBezTo>
                <a:cubicBezTo>
                  <a:pt x="195739" y="494824"/>
                  <a:pt x="214789" y="513874"/>
                  <a:pt x="239554" y="513874"/>
                </a:cubicBezTo>
                <a:cubicBezTo>
                  <a:pt x="260509" y="513874"/>
                  <a:pt x="277654" y="499586"/>
                  <a:pt x="282416" y="479584"/>
                </a:cubicBezTo>
                <a:lnTo>
                  <a:pt x="418624" y="479584"/>
                </a:lnTo>
                <a:lnTo>
                  <a:pt x="418624" y="481489"/>
                </a:lnTo>
                <a:lnTo>
                  <a:pt x="411004" y="513874"/>
                </a:lnTo>
                <a:close/>
                <a:moveTo>
                  <a:pt x="244316" y="595789"/>
                </a:moveTo>
                <a:cubicBezTo>
                  <a:pt x="244316" y="610076"/>
                  <a:pt x="232886" y="620554"/>
                  <a:pt x="219551" y="620554"/>
                </a:cubicBezTo>
                <a:cubicBezTo>
                  <a:pt x="205264" y="620554"/>
                  <a:pt x="194786" y="609124"/>
                  <a:pt x="194786" y="595789"/>
                </a:cubicBezTo>
                <a:cubicBezTo>
                  <a:pt x="194786" y="582454"/>
                  <a:pt x="206216" y="571024"/>
                  <a:pt x="219551" y="571024"/>
                </a:cubicBezTo>
                <a:cubicBezTo>
                  <a:pt x="232886" y="571024"/>
                  <a:pt x="244316" y="582454"/>
                  <a:pt x="244316" y="595789"/>
                </a:cubicBezTo>
                <a:close/>
                <a:moveTo>
                  <a:pt x="188119" y="350044"/>
                </a:moveTo>
                <a:cubicBezTo>
                  <a:pt x="188119" y="364331"/>
                  <a:pt x="176689" y="374809"/>
                  <a:pt x="163354" y="374809"/>
                </a:cubicBezTo>
                <a:cubicBezTo>
                  <a:pt x="149066" y="374809"/>
                  <a:pt x="138589" y="363379"/>
                  <a:pt x="138589" y="350044"/>
                </a:cubicBezTo>
                <a:cubicBezTo>
                  <a:pt x="138589" y="336709"/>
                  <a:pt x="150019" y="325279"/>
                  <a:pt x="163354" y="325279"/>
                </a:cubicBezTo>
                <a:cubicBezTo>
                  <a:pt x="176689" y="325279"/>
                  <a:pt x="188119" y="336709"/>
                  <a:pt x="188119" y="350044"/>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393" name="Google Shape;1393;p22"/>
          <p:cNvSpPr/>
          <p:nvPr/>
        </p:nvSpPr>
        <p:spPr>
          <a:xfrm>
            <a:off x="3233804" y="3393571"/>
            <a:ext cx="699611" cy="796481"/>
          </a:xfrm>
          <a:custGeom>
            <a:avLst/>
            <a:gdLst/>
            <a:ahLst/>
            <a:cxnLst/>
            <a:rect l="l" t="t" r="r" b="b"/>
            <a:pathLst>
              <a:path w="619125" h="704850" extrusionOk="0">
                <a:moveTo>
                  <a:pt x="612472" y="452914"/>
                </a:moveTo>
                <a:cubicBezTo>
                  <a:pt x="612472" y="422434"/>
                  <a:pt x="587707" y="396716"/>
                  <a:pt x="556275" y="396716"/>
                </a:cubicBezTo>
                <a:cubicBezTo>
                  <a:pt x="548655" y="396716"/>
                  <a:pt x="541987" y="398621"/>
                  <a:pt x="535320" y="400526"/>
                </a:cubicBezTo>
                <a:cubicBezTo>
                  <a:pt x="529605" y="393859"/>
                  <a:pt x="522937" y="387191"/>
                  <a:pt x="517222" y="380524"/>
                </a:cubicBezTo>
                <a:cubicBezTo>
                  <a:pt x="577230" y="318611"/>
                  <a:pt x="603900" y="257651"/>
                  <a:pt x="581040" y="217646"/>
                </a:cubicBezTo>
                <a:cubicBezTo>
                  <a:pt x="566752" y="192881"/>
                  <a:pt x="535320" y="180499"/>
                  <a:pt x="491505" y="180499"/>
                </a:cubicBezTo>
                <a:cubicBezTo>
                  <a:pt x="466740" y="180499"/>
                  <a:pt x="438165" y="184309"/>
                  <a:pt x="408637" y="191929"/>
                </a:cubicBezTo>
                <a:cubicBezTo>
                  <a:pt x="394350" y="143351"/>
                  <a:pt x="375300" y="104299"/>
                  <a:pt x="352440" y="80486"/>
                </a:cubicBezTo>
                <a:cubicBezTo>
                  <a:pt x="354345" y="74771"/>
                  <a:pt x="355297" y="69056"/>
                  <a:pt x="355297" y="63341"/>
                </a:cubicBezTo>
                <a:cubicBezTo>
                  <a:pt x="355297" y="32861"/>
                  <a:pt x="330532" y="7144"/>
                  <a:pt x="299100" y="7144"/>
                </a:cubicBezTo>
                <a:cubicBezTo>
                  <a:pt x="267667" y="7144"/>
                  <a:pt x="242902" y="31909"/>
                  <a:pt x="242902" y="63341"/>
                </a:cubicBezTo>
                <a:cubicBezTo>
                  <a:pt x="242902" y="69056"/>
                  <a:pt x="243855" y="74771"/>
                  <a:pt x="245760" y="80486"/>
                </a:cubicBezTo>
                <a:cubicBezTo>
                  <a:pt x="222900" y="104299"/>
                  <a:pt x="203850" y="142399"/>
                  <a:pt x="189562" y="190976"/>
                </a:cubicBezTo>
                <a:cubicBezTo>
                  <a:pt x="140032" y="178594"/>
                  <a:pt x="95265" y="175736"/>
                  <a:pt x="62880" y="184309"/>
                </a:cubicBezTo>
                <a:cubicBezTo>
                  <a:pt x="40972" y="190024"/>
                  <a:pt x="25732" y="201454"/>
                  <a:pt x="16207" y="216694"/>
                </a:cubicBezTo>
                <a:cubicBezTo>
                  <a:pt x="-6653" y="256699"/>
                  <a:pt x="20017" y="317659"/>
                  <a:pt x="80025" y="379571"/>
                </a:cubicBezTo>
                <a:cubicBezTo>
                  <a:pt x="19065" y="442436"/>
                  <a:pt x="-7605" y="503396"/>
                  <a:pt x="15255" y="543401"/>
                </a:cubicBezTo>
                <a:cubicBezTo>
                  <a:pt x="29542" y="568166"/>
                  <a:pt x="60975" y="580549"/>
                  <a:pt x="104790" y="580549"/>
                </a:cubicBezTo>
                <a:cubicBezTo>
                  <a:pt x="129555" y="580549"/>
                  <a:pt x="158130" y="576739"/>
                  <a:pt x="188610" y="569119"/>
                </a:cubicBezTo>
                <a:cubicBezTo>
                  <a:pt x="190515" y="574834"/>
                  <a:pt x="191467" y="579596"/>
                  <a:pt x="193372" y="585311"/>
                </a:cubicBezTo>
                <a:cubicBezTo>
                  <a:pt x="179085" y="595789"/>
                  <a:pt x="169560" y="611981"/>
                  <a:pt x="169560" y="631031"/>
                </a:cubicBezTo>
                <a:cubicBezTo>
                  <a:pt x="169560" y="661511"/>
                  <a:pt x="194325" y="687229"/>
                  <a:pt x="225757" y="687229"/>
                </a:cubicBezTo>
                <a:cubicBezTo>
                  <a:pt x="233377" y="687229"/>
                  <a:pt x="240997" y="685324"/>
                  <a:pt x="247665" y="682466"/>
                </a:cubicBezTo>
                <a:cubicBezTo>
                  <a:pt x="262905" y="697706"/>
                  <a:pt x="280050" y="705326"/>
                  <a:pt x="298147" y="705326"/>
                </a:cubicBezTo>
                <a:cubicBezTo>
                  <a:pt x="343867" y="705326"/>
                  <a:pt x="383872" y="651986"/>
                  <a:pt x="407685" y="568166"/>
                </a:cubicBezTo>
                <a:cubicBezTo>
                  <a:pt x="438165" y="575786"/>
                  <a:pt x="465787" y="579596"/>
                  <a:pt x="490552" y="579596"/>
                </a:cubicBezTo>
                <a:cubicBezTo>
                  <a:pt x="506745" y="579596"/>
                  <a:pt x="521032" y="577691"/>
                  <a:pt x="534367" y="574834"/>
                </a:cubicBezTo>
                <a:cubicBezTo>
                  <a:pt x="556275" y="569119"/>
                  <a:pt x="571515" y="557689"/>
                  <a:pt x="581040" y="542449"/>
                </a:cubicBezTo>
                <a:cubicBezTo>
                  <a:pt x="588660" y="530066"/>
                  <a:pt x="590565" y="514826"/>
                  <a:pt x="587707" y="498634"/>
                </a:cubicBezTo>
                <a:cubicBezTo>
                  <a:pt x="602947" y="489109"/>
                  <a:pt x="612472" y="471964"/>
                  <a:pt x="612472" y="452914"/>
                </a:cubicBezTo>
                <a:close/>
                <a:moveTo>
                  <a:pt x="490552" y="198596"/>
                </a:moveTo>
                <a:cubicBezTo>
                  <a:pt x="517222" y="198596"/>
                  <a:pt x="550560" y="203359"/>
                  <a:pt x="564847" y="227171"/>
                </a:cubicBezTo>
                <a:cubicBezTo>
                  <a:pt x="582945" y="258604"/>
                  <a:pt x="557227" y="311944"/>
                  <a:pt x="503887" y="367189"/>
                </a:cubicBezTo>
                <a:cubicBezTo>
                  <a:pt x="481980" y="346234"/>
                  <a:pt x="456262" y="325279"/>
                  <a:pt x="427687" y="305276"/>
                </a:cubicBezTo>
                <a:cubicBezTo>
                  <a:pt x="424830" y="270986"/>
                  <a:pt x="419115" y="238601"/>
                  <a:pt x="412447" y="209074"/>
                </a:cubicBezTo>
                <a:cubicBezTo>
                  <a:pt x="441022" y="202406"/>
                  <a:pt x="467692" y="198596"/>
                  <a:pt x="490552" y="198596"/>
                </a:cubicBezTo>
                <a:close/>
                <a:moveTo>
                  <a:pt x="355297" y="480536"/>
                </a:moveTo>
                <a:cubicBezTo>
                  <a:pt x="336247" y="491014"/>
                  <a:pt x="317197" y="501491"/>
                  <a:pt x="299100" y="510064"/>
                </a:cubicBezTo>
                <a:cubicBezTo>
                  <a:pt x="280050" y="500539"/>
                  <a:pt x="260047" y="491014"/>
                  <a:pt x="240997" y="479584"/>
                </a:cubicBezTo>
                <a:cubicBezTo>
                  <a:pt x="221947" y="468154"/>
                  <a:pt x="203850" y="456724"/>
                  <a:pt x="186705" y="445294"/>
                </a:cubicBezTo>
                <a:cubicBezTo>
                  <a:pt x="184800" y="424339"/>
                  <a:pt x="183847" y="402431"/>
                  <a:pt x="183847" y="380524"/>
                </a:cubicBezTo>
                <a:cubicBezTo>
                  <a:pt x="183847" y="358616"/>
                  <a:pt x="184800" y="337661"/>
                  <a:pt x="186705" y="316706"/>
                </a:cubicBezTo>
                <a:cubicBezTo>
                  <a:pt x="203850" y="304324"/>
                  <a:pt x="221947" y="292894"/>
                  <a:pt x="240997" y="282416"/>
                </a:cubicBezTo>
                <a:cubicBezTo>
                  <a:pt x="260047" y="270986"/>
                  <a:pt x="280050" y="261461"/>
                  <a:pt x="299100" y="251936"/>
                </a:cubicBezTo>
                <a:cubicBezTo>
                  <a:pt x="318150" y="260509"/>
                  <a:pt x="337200" y="270986"/>
                  <a:pt x="356250" y="281464"/>
                </a:cubicBezTo>
                <a:cubicBezTo>
                  <a:pt x="375300" y="292894"/>
                  <a:pt x="393397" y="304324"/>
                  <a:pt x="410542" y="315754"/>
                </a:cubicBezTo>
                <a:cubicBezTo>
                  <a:pt x="412447" y="336709"/>
                  <a:pt x="413400" y="358616"/>
                  <a:pt x="413400" y="380524"/>
                </a:cubicBezTo>
                <a:cubicBezTo>
                  <a:pt x="413400" y="402431"/>
                  <a:pt x="412447" y="424339"/>
                  <a:pt x="410542" y="446246"/>
                </a:cubicBezTo>
                <a:cubicBezTo>
                  <a:pt x="393397" y="457676"/>
                  <a:pt x="375300" y="469106"/>
                  <a:pt x="355297" y="480536"/>
                </a:cubicBezTo>
                <a:close/>
                <a:moveTo>
                  <a:pt x="407685" y="469106"/>
                </a:moveTo>
                <a:cubicBezTo>
                  <a:pt x="404827" y="496729"/>
                  <a:pt x="400065" y="522446"/>
                  <a:pt x="394350" y="546259"/>
                </a:cubicBezTo>
                <a:cubicBezTo>
                  <a:pt x="370537" y="539591"/>
                  <a:pt x="345772" y="530066"/>
                  <a:pt x="321007" y="519589"/>
                </a:cubicBezTo>
                <a:cubicBezTo>
                  <a:pt x="335295" y="511969"/>
                  <a:pt x="350535" y="504349"/>
                  <a:pt x="364822" y="495776"/>
                </a:cubicBezTo>
                <a:cubicBezTo>
                  <a:pt x="380062" y="487204"/>
                  <a:pt x="394350" y="478631"/>
                  <a:pt x="407685" y="469106"/>
                </a:cubicBezTo>
                <a:close/>
                <a:moveTo>
                  <a:pt x="277192" y="519589"/>
                </a:moveTo>
                <a:cubicBezTo>
                  <a:pt x="251475" y="531019"/>
                  <a:pt x="226710" y="540544"/>
                  <a:pt x="202897" y="547211"/>
                </a:cubicBezTo>
                <a:cubicBezTo>
                  <a:pt x="197182" y="523399"/>
                  <a:pt x="192420" y="496729"/>
                  <a:pt x="188610" y="469106"/>
                </a:cubicBezTo>
                <a:cubicBezTo>
                  <a:pt x="201945" y="478631"/>
                  <a:pt x="217185" y="487204"/>
                  <a:pt x="231472" y="495776"/>
                </a:cubicBezTo>
                <a:cubicBezTo>
                  <a:pt x="246712" y="504349"/>
                  <a:pt x="261952" y="512921"/>
                  <a:pt x="277192" y="519589"/>
                </a:cubicBezTo>
                <a:close/>
                <a:moveTo>
                  <a:pt x="166702" y="431006"/>
                </a:moveTo>
                <a:cubicBezTo>
                  <a:pt x="144795" y="414814"/>
                  <a:pt x="124792" y="397669"/>
                  <a:pt x="106695" y="380524"/>
                </a:cubicBezTo>
                <a:cubicBezTo>
                  <a:pt x="124792" y="363379"/>
                  <a:pt x="144795" y="346234"/>
                  <a:pt x="166702" y="330041"/>
                </a:cubicBezTo>
                <a:cubicBezTo>
                  <a:pt x="165750" y="346234"/>
                  <a:pt x="164797" y="363379"/>
                  <a:pt x="164797" y="380524"/>
                </a:cubicBezTo>
                <a:cubicBezTo>
                  <a:pt x="164797" y="397669"/>
                  <a:pt x="165750" y="414814"/>
                  <a:pt x="166702" y="431006"/>
                </a:cubicBezTo>
                <a:close/>
                <a:moveTo>
                  <a:pt x="188610" y="291941"/>
                </a:moveTo>
                <a:cubicBezTo>
                  <a:pt x="191467" y="264319"/>
                  <a:pt x="196230" y="237649"/>
                  <a:pt x="202897" y="213836"/>
                </a:cubicBezTo>
                <a:cubicBezTo>
                  <a:pt x="226710" y="220504"/>
                  <a:pt x="252427" y="230029"/>
                  <a:pt x="278145" y="241459"/>
                </a:cubicBezTo>
                <a:cubicBezTo>
                  <a:pt x="262905" y="249079"/>
                  <a:pt x="247665" y="256699"/>
                  <a:pt x="232425" y="266224"/>
                </a:cubicBezTo>
                <a:cubicBezTo>
                  <a:pt x="216232" y="273844"/>
                  <a:pt x="201945" y="283369"/>
                  <a:pt x="188610" y="291941"/>
                </a:cubicBezTo>
                <a:close/>
                <a:moveTo>
                  <a:pt x="321007" y="241459"/>
                </a:moveTo>
                <a:cubicBezTo>
                  <a:pt x="345772" y="230981"/>
                  <a:pt x="370537" y="221456"/>
                  <a:pt x="394350" y="214789"/>
                </a:cubicBezTo>
                <a:cubicBezTo>
                  <a:pt x="400065" y="238601"/>
                  <a:pt x="404827" y="264319"/>
                  <a:pt x="407685" y="291941"/>
                </a:cubicBezTo>
                <a:cubicBezTo>
                  <a:pt x="393397" y="282416"/>
                  <a:pt x="379110" y="273844"/>
                  <a:pt x="364822" y="265271"/>
                </a:cubicBezTo>
                <a:cubicBezTo>
                  <a:pt x="350535" y="255746"/>
                  <a:pt x="335295" y="248126"/>
                  <a:pt x="321007" y="241459"/>
                </a:cubicBezTo>
                <a:close/>
                <a:moveTo>
                  <a:pt x="430545" y="329089"/>
                </a:moveTo>
                <a:cubicBezTo>
                  <a:pt x="453405" y="345281"/>
                  <a:pt x="473407" y="362426"/>
                  <a:pt x="491505" y="380524"/>
                </a:cubicBezTo>
                <a:cubicBezTo>
                  <a:pt x="473407" y="397669"/>
                  <a:pt x="453405" y="414814"/>
                  <a:pt x="430545" y="431959"/>
                </a:cubicBezTo>
                <a:cubicBezTo>
                  <a:pt x="431497" y="414814"/>
                  <a:pt x="432450" y="397669"/>
                  <a:pt x="432450" y="380524"/>
                </a:cubicBezTo>
                <a:cubicBezTo>
                  <a:pt x="431497" y="362426"/>
                  <a:pt x="431497" y="346234"/>
                  <a:pt x="430545" y="329089"/>
                </a:cubicBezTo>
                <a:close/>
                <a:moveTo>
                  <a:pt x="254332" y="96679"/>
                </a:moveTo>
                <a:cubicBezTo>
                  <a:pt x="264810" y="110014"/>
                  <a:pt x="281002" y="118586"/>
                  <a:pt x="299100" y="118586"/>
                </a:cubicBezTo>
                <a:cubicBezTo>
                  <a:pt x="317197" y="118586"/>
                  <a:pt x="333390" y="110014"/>
                  <a:pt x="343867" y="96679"/>
                </a:cubicBezTo>
                <a:cubicBezTo>
                  <a:pt x="362917" y="118586"/>
                  <a:pt x="379110" y="152876"/>
                  <a:pt x="390540" y="195739"/>
                </a:cubicBezTo>
                <a:cubicBezTo>
                  <a:pt x="361012" y="204311"/>
                  <a:pt x="330532" y="215741"/>
                  <a:pt x="300052" y="230029"/>
                </a:cubicBezTo>
                <a:cubicBezTo>
                  <a:pt x="268620" y="215741"/>
                  <a:pt x="237187" y="204311"/>
                  <a:pt x="207660" y="195739"/>
                </a:cubicBezTo>
                <a:cubicBezTo>
                  <a:pt x="219090" y="152876"/>
                  <a:pt x="235282" y="118586"/>
                  <a:pt x="254332" y="96679"/>
                </a:cubicBezTo>
                <a:close/>
                <a:moveTo>
                  <a:pt x="32400" y="226219"/>
                </a:moveTo>
                <a:cubicBezTo>
                  <a:pt x="39067" y="214789"/>
                  <a:pt x="50497" y="207169"/>
                  <a:pt x="67642" y="202406"/>
                </a:cubicBezTo>
                <a:cubicBezTo>
                  <a:pt x="97170" y="194786"/>
                  <a:pt x="138127" y="197644"/>
                  <a:pt x="184800" y="209074"/>
                </a:cubicBezTo>
                <a:cubicBezTo>
                  <a:pt x="177180" y="238601"/>
                  <a:pt x="172417" y="270986"/>
                  <a:pt x="168607" y="306229"/>
                </a:cubicBezTo>
                <a:cubicBezTo>
                  <a:pt x="140032" y="326231"/>
                  <a:pt x="115267" y="347186"/>
                  <a:pt x="93360" y="367189"/>
                </a:cubicBezTo>
                <a:cubicBezTo>
                  <a:pt x="40020" y="311944"/>
                  <a:pt x="14302" y="258604"/>
                  <a:pt x="32400" y="226219"/>
                </a:cubicBezTo>
                <a:close/>
                <a:moveTo>
                  <a:pt x="105742" y="563404"/>
                </a:moveTo>
                <a:cubicBezTo>
                  <a:pt x="79072" y="563404"/>
                  <a:pt x="45735" y="558641"/>
                  <a:pt x="31447" y="534829"/>
                </a:cubicBezTo>
                <a:cubicBezTo>
                  <a:pt x="13350" y="503396"/>
                  <a:pt x="39067" y="449104"/>
                  <a:pt x="93360" y="393859"/>
                </a:cubicBezTo>
                <a:cubicBezTo>
                  <a:pt x="115267" y="414814"/>
                  <a:pt x="140032" y="435769"/>
                  <a:pt x="168607" y="455771"/>
                </a:cubicBezTo>
                <a:cubicBezTo>
                  <a:pt x="171465" y="491014"/>
                  <a:pt x="177180" y="523399"/>
                  <a:pt x="184800" y="552926"/>
                </a:cubicBezTo>
                <a:cubicBezTo>
                  <a:pt x="156225" y="559594"/>
                  <a:pt x="128602" y="563404"/>
                  <a:pt x="105742" y="563404"/>
                </a:cubicBezTo>
                <a:close/>
                <a:moveTo>
                  <a:pt x="298147" y="688181"/>
                </a:moveTo>
                <a:cubicBezTo>
                  <a:pt x="285765" y="688181"/>
                  <a:pt x="274335" y="682466"/>
                  <a:pt x="263857" y="672941"/>
                </a:cubicBezTo>
                <a:cubicBezTo>
                  <a:pt x="275287" y="662464"/>
                  <a:pt x="281955" y="648176"/>
                  <a:pt x="281955" y="631984"/>
                </a:cubicBezTo>
                <a:cubicBezTo>
                  <a:pt x="281955" y="601504"/>
                  <a:pt x="257190" y="575786"/>
                  <a:pt x="225757" y="575786"/>
                </a:cubicBezTo>
                <a:cubicBezTo>
                  <a:pt x="220995" y="575786"/>
                  <a:pt x="215280" y="576739"/>
                  <a:pt x="210517" y="577691"/>
                </a:cubicBezTo>
                <a:cubicBezTo>
                  <a:pt x="209565" y="573881"/>
                  <a:pt x="207660" y="569119"/>
                  <a:pt x="206707" y="564356"/>
                </a:cubicBezTo>
                <a:cubicBezTo>
                  <a:pt x="236235" y="555784"/>
                  <a:pt x="266715" y="544354"/>
                  <a:pt x="298147" y="530066"/>
                </a:cubicBezTo>
                <a:cubicBezTo>
                  <a:pt x="329580" y="544354"/>
                  <a:pt x="360060" y="555784"/>
                  <a:pt x="388635" y="564356"/>
                </a:cubicBezTo>
                <a:cubicBezTo>
                  <a:pt x="368632" y="638651"/>
                  <a:pt x="335295" y="688181"/>
                  <a:pt x="298147" y="688181"/>
                </a:cubicBezTo>
                <a:close/>
                <a:moveTo>
                  <a:pt x="564847" y="533876"/>
                </a:moveTo>
                <a:cubicBezTo>
                  <a:pt x="558180" y="545306"/>
                  <a:pt x="546750" y="552926"/>
                  <a:pt x="529605" y="557689"/>
                </a:cubicBezTo>
                <a:cubicBezTo>
                  <a:pt x="500077" y="565309"/>
                  <a:pt x="459120" y="562451"/>
                  <a:pt x="412447" y="551021"/>
                </a:cubicBezTo>
                <a:cubicBezTo>
                  <a:pt x="420067" y="522446"/>
                  <a:pt x="424830" y="490061"/>
                  <a:pt x="428640" y="455771"/>
                </a:cubicBezTo>
                <a:cubicBezTo>
                  <a:pt x="457215" y="435769"/>
                  <a:pt x="482932" y="414814"/>
                  <a:pt x="504840" y="393859"/>
                </a:cubicBezTo>
                <a:cubicBezTo>
                  <a:pt x="510555" y="399574"/>
                  <a:pt x="515317" y="405289"/>
                  <a:pt x="520080" y="411004"/>
                </a:cubicBezTo>
                <a:cubicBezTo>
                  <a:pt x="508650" y="421481"/>
                  <a:pt x="501030" y="435769"/>
                  <a:pt x="501030" y="452914"/>
                </a:cubicBezTo>
                <a:cubicBezTo>
                  <a:pt x="501030" y="483394"/>
                  <a:pt x="525795" y="509111"/>
                  <a:pt x="557227" y="509111"/>
                </a:cubicBezTo>
                <a:cubicBezTo>
                  <a:pt x="561990" y="509111"/>
                  <a:pt x="565800" y="508159"/>
                  <a:pt x="570562" y="507206"/>
                </a:cubicBezTo>
                <a:cubicBezTo>
                  <a:pt x="570562" y="517684"/>
                  <a:pt x="569610" y="526256"/>
                  <a:pt x="564847" y="533876"/>
                </a:cubicBezTo>
                <a:close/>
                <a:moveTo>
                  <a:pt x="557227" y="490061"/>
                </a:moveTo>
                <a:cubicBezTo>
                  <a:pt x="536272" y="490061"/>
                  <a:pt x="520080" y="472916"/>
                  <a:pt x="520080" y="452914"/>
                </a:cubicBezTo>
                <a:cubicBezTo>
                  <a:pt x="520080" y="432911"/>
                  <a:pt x="537225" y="415766"/>
                  <a:pt x="557227" y="415766"/>
                </a:cubicBezTo>
                <a:cubicBezTo>
                  <a:pt x="578182" y="415766"/>
                  <a:pt x="594375" y="432911"/>
                  <a:pt x="594375" y="452914"/>
                </a:cubicBezTo>
                <a:cubicBezTo>
                  <a:pt x="594375" y="472916"/>
                  <a:pt x="577230" y="490061"/>
                  <a:pt x="557227" y="490061"/>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394" name="Google Shape;1394;p22"/>
          <p:cNvSpPr/>
          <p:nvPr/>
        </p:nvSpPr>
        <p:spPr>
          <a:xfrm>
            <a:off x="9390362" y="2826675"/>
            <a:ext cx="8197800" cy="690600"/>
          </a:xfrm>
          <a:prstGeom prst="roundRect">
            <a:avLst>
              <a:gd name="adj" fmla="val 16667"/>
            </a:avLst>
          </a:prstGeom>
          <a:solidFill>
            <a:schemeClr val="accent3"/>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Roboto"/>
                <a:ea typeface="Roboto"/>
                <a:cs typeface="Roboto"/>
                <a:sym typeface="Roboto"/>
              </a:rPr>
              <a:t>CDP Management Console</a:t>
            </a:r>
            <a:endParaRPr sz="2400" b="0" i="0" u="none" strike="noStrike" cap="none">
              <a:solidFill>
                <a:srgbClr val="FFFFFF"/>
              </a:solidFill>
              <a:latin typeface="Roboto"/>
              <a:ea typeface="Roboto"/>
              <a:cs typeface="Roboto"/>
              <a:sym typeface="Roboto"/>
            </a:endParaRPr>
          </a:p>
        </p:txBody>
      </p:sp>
      <p:sp>
        <p:nvSpPr>
          <p:cNvPr id="1395" name="Google Shape;1395;p22"/>
          <p:cNvSpPr/>
          <p:nvPr/>
        </p:nvSpPr>
        <p:spPr>
          <a:xfrm>
            <a:off x="9657250" y="3635975"/>
            <a:ext cx="3475800" cy="2872200"/>
          </a:xfrm>
          <a:prstGeom prst="roundRect">
            <a:avLst>
              <a:gd name="adj" fmla="val 4899"/>
            </a:avLst>
          </a:prstGeom>
          <a:solidFill>
            <a:schemeClr val="accent2"/>
          </a:solidFill>
          <a:ln>
            <a:noFill/>
          </a:ln>
        </p:spPr>
        <p:txBody>
          <a:bodyPr spcFirstLastPara="1" wrap="square" lIns="137150" tIns="137150" rIns="137150" bIns="13715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400" b="0" i="0" u="none" strike="noStrike" cap="none">
                <a:solidFill>
                  <a:srgbClr val="FFFFFF"/>
                </a:solidFill>
                <a:latin typeface="Roboto"/>
                <a:ea typeface="Roboto"/>
                <a:cs typeface="Roboto"/>
                <a:sym typeface="Roboto"/>
              </a:rPr>
              <a:t>ML Workspace</a:t>
            </a:r>
            <a:endParaRPr sz="2400" b="0" i="0" u="none" strike="noStrike" cap="none">
              <a:solidFill>
                <a:srgbClr val="FFFFFF"/>
              </a:solidFill>
              <a:latin typeface="Roboto"/>
              <a:ea typeface="Roboto"/>
              <a:cs typeface="Roboto"/>
              <a:sym typeface="Roboto"/>
            </a:endParaRPr>
          </a:p>
        </p:txBody>
      </p:sp>
      <p:sp>
        <p:nvSpPr>
          <p:cNvPr id="1396" name="Google Shape;1396;p22"/>
          <p:cNvSpPr/>
          <p:nvPr/>
        </p:nvSpPr>
        <p:spPr>
          <a:xfrm>
            <a:off x="9855500" y="4480175"/>
            <a:ext cx="3039600" cy="1809000"/>
          </a:xfrm>
          <a:prstGeom prst="roundRect">
            <a:avLst>
              <a:gd name="adj" fmla="val 9837"/>
            </a:avLst>
          </a:prstGeom>
          <a:solidFill>
            <a:srgbClr val="FFFFFF"/>
          </a:solidFill>
          <a:ln>
            <a:noFill/>
          </a:ln>
        </p:spPr>
        <p:txBody>
          <a:bodyPr spcFirstLastPara="1" wrap="square" lIns="137150" tIns="137150" rIns="137150" bIns="137150" anchor="b" anchorCtr="0">
            <a:noAutofit/>
          </a:bodyPr>
          <a:lstStyle/>
          <a:p>
            <a:pPr marL="0" marR="0" lvl="0" indent="0" algn="l" rtl="0">
              <a:lnSpc>
                <a:spcPct val="100000"/>
              </a:lnSpc>
              <a:spcBef>
                <a:spcPts val="0"/>
              </a:spcBef>
              <a:spcAft>
                <a:spcPts val="0"/>
              </a:spcAft>
              <a:buClr>
                <a:srgbClr val="000000"/>
              </a:buClr>
              <a:buSzPts val="2200"/>
              <a:buFont typeface="Arial"/>
              <a:buNone/>
            </a:pPr>
            <a:endParaRPr sz="2000" b="0" i="0" u="none" strike="noStrike" cap="none">
              <a:solidFill>
                <a:schemeClr val="accent2"/>
              </a:solidFill>
              <a:latin typeface="Roboto"/>
              <a:ea typeface="Roboto"/>
              <a:cs typeface="Roboto"/>
              <a:sym typeface="Roboto"/>
            </a:endParaRPr>
          </a:p>
        </p:txBody>
      </p:sp>
      <p:sp>
        <p:nvSpPr>
          <p:cNvPr id="1397" name="Google Shape;1397;p22"/>
          <p:cNvSpPr/>
          <p:nvPr/>
        </p:nvSpPr>
        <p:spPr>
          <a:xfrm>
            <a:off x="9988791" y="4640450"/>
            <a:ext cx="1162800" cy="564600"/>
          </a:xfrm>
          <a:prstGeom prst="roundRect">
            <a:avLst>
              <a:gd name="adj" fmla="val 16667"/>
            </a:avLst>
          </a:prstGeom>
          <a:solidFill>
            <a:schemeClr val="accent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a:solidFill>
                  <a:srgbClr val="000000"/>
                </a:solidFill>
                <a:latin typeface="Roboto"/>
                <a:ea typeface="Roboto"/>
                <a:cs typeface="Roboto"/>
                <a:sym typeface="Roboto"/>
              </a:rPr>
              <a:t>ML Runtime</a:t>
            </a:r>
            <a:endParaRPr sz="1600" b="0" i="0" u="none" strike="noStrike" cap="none">
              <a:solidFill>
                <a:srgbClr val="000000"/>
              </a:solidFill>
              <a:latin typeface="Roboto"/>
              <a:ea typeface="Roboto"/>
              <a:cs typeface="Roboto"/>
              <a:sym typeface="Roboto"/>
            </a:endParaRPr>
          </a:p>
        </p:txBody>
      </p:sp>
      <p:sp>
        <p:nvSpPr>
          <p:cNvPr id="1398" name="Google Shape;1398;p22"/>
          <p:cNvSpPr/>
          <p:nvPr/>
        </p:nvSpPr>
        <p:spPr>
          <a:xfrm>
            <a:off x="11256100" y="4640450"/>
            <a:ext cx="1162800" cy="564600"/>
          </a:xfrm>
          <a:prstGeom prst="roundRect">
            <a:avLst>
              <a:gd name="adj" fmla="val 16667"/>
            </a:avLst>
          </a:prstGeom>
          <a:solidFill>
            <a:schemeClr val="accent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a:solidFill>
                  <a:srgbClr val="000000"/>
                </a:solidFill>
                <a:latin typeface="Roboto"/>
                <a:ea typeface="Roboto"/>
                <a:cs typeface="Roboto"/>
                <a:sym typeface="Roboto"/>
              </a:rPr>
              <a:t>ML Runtime</a:t>
            </a:r>
            <a:endParaRPr sz="1600" b="0" i="0" u="none" strike="noStrike" cap="none">
              <a:solidFill>
                <a:srgbClr val="000000"/>
              </a:solidFill>
              <a:latin typeface="Roboto"/>
              <a:ea typeface="Roboto"/>
              <a:cs typeface="Roboto"/>
              <a:sym typeface="Roboto"/>
            </a:endParaRPr>
          </a:p>
        </p:txBody>
      </p:sp>
      <p:pic>
        <p:nvPicPr>
          <p:cNvPr id="1399" name="Google Shape;1399;p22"/>
          <p:cNvPicPr preferRelativeResize="0"/>
          <p:nvPr/>
        </p:nvPicPr>
        <p:blipFill rotWithShape="1">
          <a:blip r:embed="rId3">
            <a:alphaModFix/>
          </a:blip>
          <a:srcRect/>
          <a:stretch/>
        </p:blipFill>
        <p:spPr>
          <a:xfrm>
            <a:off x="12895099" y="6328263"/>
            <a:ext cx="413789" cy="403893"/>
          </a:xfrm>
          <a:prstGeom prst="rect">
            <a:avLst/>
          </a:prstGeom>
          <a:noFill/>
          <a:ln>
            <a:noFill/>
          </a:ln>
        </p:spPr>
      </p:pic>
      <p:sp>
        <p:nvSpPr>
          <p:cNvPr id="1400" name="Google Shape;1400;p22"/>
          <p:cNvSpPr txBox="1"/>
          <p:nvPr/>
        </p:nvSpPr>
        <p:spPr>
          <a:xfrm>
            <a:off x="12266500" y="4640475"/>
            <a:ext cx="766800" cy="5646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Roboto"/>
                <a:ea typeface="Roboto"/>
                <a:cs typeface="Roboto"/>
                <a:sym typeface="Roboto"/>
              </a:rPr>
              <a:t>...</a:t>
            </a:r>
            <a:endParaRPr sz="2800" b="0" i="0" u="none" strike="noStrike" cap="none">
              <a:solidFill>
                <a:srgbClr val="000000"/>
              </a:solidFill>
              <a:latin typeface="Arial"/>
              <a:ea typeface="Arial"/>
              <a:cs typeface="Arial"/>
              <a:sym typeface="Arial"/>
            </a:endParaRPr>
          </a:p>
        </p:txBody>
      </p:sp>
      <p:pic>
        <p:nvPicPr>
          <p:cNvPr id="1401" name="Google Shape;1401;p22"/>
          <p:cNvPicPr preferRelativeResize="0"/>
          <p:nvPr/>
        </p:nvPicPr>
        <p:blipFill rotWithShape="1">
          <a:blip r:embed="rId4">
            <a:alphaModFix/>
          </a:blip>
          <a:srcRect/>
          <a:stretch/>
        </p:blipFill>
        <p:spPr>
          <a:xfrm>
            <a:off x="11194885" y="5521360"/>
            <a:ext cx="858687" cy="456142"/>
          </a:xfrm>
          <a:prstGeom prst="rect">
            <a:avLst/>
          </a:prstGeom>
          <a:noFill/>
          <a:ln>
            <a:noFill/>
          </a:ln>
        </p:spPr>
      </p:pic>
      <p:pic>
        <p:nvPicPr>
          <p:cNvPr id="1402" name="Google Shape;1402;p22"/>
          <p:cNvPicPr preferRelativeResize="0"/>
          <p:nvPr/>
        </p:nvPicPr>
        <p:blipFill rotWithShape="1">
          <a:blip r:embed="rId5">
            <a:alphaModFix/>
          </a:blip>
          <a:srcRect/>
          <a:stretch/>
        </p:blipFill>
        <p:spPr>
          <a:xfrm>
            <a:off x="12178591" y="5528147"/>
            <a:ext cx="413800" cy="442559"/>
          </a:xfrm>
          <a:prstGeom prst="rect">
            <a:avLst/>
          </a:prstGeom>
          <a:noFill/>
          <a:ln>
            <a:noFill/>
          </a:ln>
        </p:spPr>
      </p:pic>
      <p:pic>
        <p:nvPicPr>
          <p:cNvPr id="1403" name="Google Shape;1403;p22"/>
          <p:cNvPicPr preferRelativeResize="0"/>
          <p:nvPr/>
        </p:nvPicPr>
        <p:blipFill rotWithShape="1">
          <a:blip r:embed="rId6">
            <a:alphaModFix/>
          </a:blip>
          <a:srcRect/>
          <a:stretch/>
        </p:blipFill>
        <p:spPr>
          <a:xfrm>
            <a:off x="10158199" y="5456274"/>
            <a:ext cx="457884" cy="456138"/>
          </a:xfrm>
          <a:prstGeom prst="rect">
            <a:avLst/>
          </a:prstGeom>
          <a:noFill/>
          <a:ln>
            <a:noFill/>
          </a:ln>
        </p:spPr>
      </p:pic>
      <p:pic>
        <p:nvPicPr>
          <p:cNvPr id="1404" name="Google Shape;1404;p22"/>
          <p:cNvPicPr preferRelativeResize="0"/>
          <p:nvPr/>
        </p:nvPicPr>
        <p:blipFill rotWithShape="1">
          <a:blip r:embed="rId7">
            <a:alphaModFix/>
          </a:blip>
          <a:srcRect/>
          <a:stretch/>
        </p:blipFill>
        <p:spPr>
          <a:xfrm>
            <a:off x="10612928" y="5670412"/>
            <a:ext cx="457900" cy="354880"/>
          </a:xfrm>
          <a:prstGeom prst="rect">
            <a:avLst/>
          </a:prstGeom>
          <a:noFill/>
          <a:ln>
            <a:noFill/>
          </a:ln>
        </p:spPr>
      </p:pic>
      <p:sp>
        <p:nvSpPr>
          <p:cNvPr id="1405" name="Google Shape;1405;p22"/>
          <p:cNvSpPr txBox="1"/>
          <p:nvPr/>
        </p:nvSpPr>
        <p:spPr>
          <a:xfrm>
            <a:off x="9657247" y="6771200"/>
            <a:ext cx="7792800" cy="690600"/>
          </a:xfrm>
          <a:prstGeom prst="rect">
            <a:avLst/>
          </a:prstGeom>
          <a:no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6"/>
                </a:solidFill>
                <a:latin typeface="Roboto"/>
                <a:ea typeface="Roboto"/>
                <a:cs typeface="Roboto"/>
                <a:sym typeface="Roboto"/>
              </a:rPr>
              <a:t>autoscaling resource groups</a:t>
            </a:r>
            <a:endParaRPr sz="3000" b="0" i="0" u="none" strike="noStrike" cap="none">
              <a:solidFill>
                <a:schemeClr val="accent6"/>
              </a:solidFill>
              <a:latin typeface="Roboto"/>
              <a:ea typeface="Roboto"/>
              <a:cs typeface="Roboto"/>
              <a:sym typeface="Roboto"/>
            </a:endParaRPr>
          </a:p>
        </p:txBody>
      </p:sp>
      <p:sp>
        <p:nvSpPr>
          <p:cNvPr id="1406" name="Google Shape;1406;p22"/>
          <p:cNvSpPr/>
          <p:nvPr/>
        </p:nvSpPr>
        <p:spPr>
          <a:xfrm>
            <a:off x="13819500" y="3635975"/>
            <a:ext cx="3475800" cy="2872200"/>
          </a:xfrm>
          <a:prstGeom prst="roundRect">
            <a:avLst>
              <a:gd name="adj" fmla="val 4899"/>
            </a:avLst>
          </a:prstGeom>
          <a:solidFill>
            <a:schemeClr val="accent2"/>
          </a:solidFill>
          <a:ln>
            <a:noFill/>
          </a:ln>
        </p:spPr>
        <p:txBody>
          <a:bodyPr spcFirstLastPara="1" wrap="square" lIns="137150" tIns="137150" rIns="137150" bIns="13715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400" b="0" i="0" u="none" strike="noStrike" cap="none">
                <a:solidFill>
                  <a:srgbClr val="FFFFFF"/>
                </a:solidFill>
                <a:latin typeface="Roboto"/>
                <a:ea typeface="Roboto"/>
                <a:cs typeface="Roboto"/>
                <a:sym typeface="Roboto"/>
              </a:rPr>
              <a:t>ML Workspace</a:t>
            </a:r>
            <a:endParaRPr sz="2400" b="0" i="0" u="none" strike="noStrike" cap="none">
              <a:solidFill>
                <a:srgbClr val="FFFFFF"/>
              </a:solidFill>
              <a:latin typeface="Roboto"/>
              <a:ea typeface="Roboto"/>
              <a:cs typeface="Roboto"/>
              <a:sym typeface="Roboto"/>
            </a:endParaRPr>
          </a:p>
        </p:txBody>
      </p:sp>
      <p:sp>
        <p:nvSpPr>
          <p:cNvPr id="1407" name="Google Shape;1407;p22"/>
          <p:cNvSpPr/>
          <p:nvPr/>
        </p:nvSpPr>
        <p:spPr>
          <a:xfrm>
            <a:off x="14017750" y="4480175"/>
            <a:ext cx="3039600" cy="1809000"/>
          </a:xfrm>
          <a:prstGeom prst="roundRect">
            <a:avLst>
              <a:gd name="adj" fmla="val 9837"/>
            </a:avLst>
          </a:prstGeom>
          <a:solidFill>
            <a:srgbClr val="FFFFFF"/>
          </a:solidFill>
          <a:ln>
            <a:noFill/>
          </a:ln>
        </p:spPr>
        <p:txBody>
          <a:bodyPr spcFirstLastPara="1" wrap="square" lIns="137150" tIns="137150" rIns="137150" bIns="137150" anchor="b" anchorCtr="0">
            <a:noAutofit/>
          </a:bodyPr>
          <a:lstStyle/>
          <a:p>
            <a:pPr marL="0" marR="0" lvl="0" indent="0" algn="l" rtl="0">
              <a:lnSpc>
                <a:spcPct val="100000"/>
              </a:lnSpc>
              <a:spcBef>
                <a:spcPts val="0"/>
              </a:spcBef>
              <a:spcAft>
                <a:spcPts val="0"/>
              </a:spcAft>
              <a:buClr>
                <a:srgbClr val="000000"/>
              </a:buClr>
              <a:buSzPts val="2200"/>
              <a:buFont typeface="Arial"/>
              <a:buNone/>
            </a:pPr>
            <a:endParaRPr sz="2000" b="0" i="0" u="none" strike="noStrike" cap="none">
              <a:solidFill>
                <a:schemeClr val="accent2"/>
              </a:solidFill>
              <a:latin typeface="Roboto"/>
              <a:ea typeface="Roboto"/>
              <a:cs typeface="Roboto"/>
              <a:sym typeface="Roboto"/>
            </a:endParaRPr>
          </a:p>
        </p:txBody>
      </p:sp>
      <p:sp>
        <p:nvSpPr>
          <p:cNvPr id="1408" name="Google Shape;1408;p22"/>
          <p:cNvSpPr/>
          <p:nvPr/>
        </p:nvSpPr>
        <p:spPr>
          <a:xfrm>
            <a:off x="14151041" y="4640450"/>
            <a:ext cx="1162800" cy="564600"/>
          </a:xfrm>
          <a:prstGeom prst="roundRect">
            <a:avLst>
              <a:gd name="adj" fmla="val 16667"/>
            </a:avLst>
          </a:prstGeom>
          <a:solidFill>
            <a:schemeClr val="accent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a:solidFill>
                  <a:srgbClr val="000000"/>
                </a:solidFill>
                <a:latin typeface="Roboto"/>
                <a:ea typeface="Roboto"/>
                <a:cs typeface="Roboto"/>
                <a:sym typeface="Roboto"/>
              </a:rPr>
              <a:t>ML Runtime</a:t>
            </a:r>
            <a:endParaRPr sz="1600" b="0" i="0" u="none" strike="noStrike" cap="none">
              <a:solidFill>
                <a:srgbClr val="000000"/>
              </a:solidFill>
              <a:latin typeface="Roboto"/>
              <a:ea typeface="Roboto"/>
              <a:cs typeface="Roboto"/>
              <a:sym typeface="Roboto"/>
            </a:endParaRPr>
          </a:p>
        </p:txBody>
      </p:sp>
      <p:sp>
        <p:nvSpPr>
          <p:cNvPr id="1409" name="Google Shape;1409;p22"/>
          <p:cNvSpPr/>
          <p:nvPr/>
        </p:nvSpPr>
        <p:spPr>
          <a:xfrm>
            <a:off x="15418341" y="4640469"/>
            <a:ext cx="1162800" cy="564600"/>
          </a:xfrm>
          <a:prstGeom prst="roundRect">
            <a:avLst>
              <a:gd name="adj" fmla="val 16667"/>
            </a:avLst>
          </a:prstGeom>
          <a:solidFill>
            <a:schemeClr val="accent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a:solidFill>
                  <a:srgbClr val="000000"/>
                </a:solidFill>
                <a:latin typeface="Roboto"/>
                <a:ea typeface="Roboto"/>
                <a:cs typeface="Roboto"/>
                <a:sym typeface="Roboto"/>
              </a:rPr>
              <a:t>ML Runtime</a:t>
            </a:r>
            <a:endParaRPr sz="1600" b="0" i="0" u="none" strike="noStrike" cap="none">
              <a:solidFill>
                <a:srgbClr val="000000"/>
              </a:solidFill>
              <a:latin typeface="Roboto"/>
              <a:ea typeface="Roboto"/>
              <a:cs typeface="Roboto"/>
              <a:sym typeface="Roboto"/>
            </a:endParaRPr>
          </a:p>
        </p:txBody>
      </p:sp>
      <p:pic>
        <p:nvPicPr>
          <p:cNvPr id="1410" name="Google Shape;1410;p22"/>
          <p:cNvPicPr preferRelativeResize="0"/>
          <p:nvPr/>
        </p:nvPicPr>
        <p:blipFill rotWithShape="1">
          <a:blip r:embed="rId3">
            <a:alphaModFix/>
          </a:blip>
          <a:srcRect/>
          <a:stretch/>
        </p:blipFill>
        <p:spPr>
          <a:xfrm>
            <a:off x="17057348" y="6328263"/>
            <a:ext cx="413789" cy="403893"/>
          </a:xfrm>
          <a:prstGeom prst="rect">
            <a:avLst/>
          </a:prstGeom>
          <a:noFill/>
          <a:ln>
            <a:noFill/>
          </a:ln>
        </p:spPr>
      </p:pic>
      <p:sp>
        <p:nvSpPr>
          <p:cNvPr id="1411" name="Google Shape;1411;p22"/>
          <p:cNvSpPr txBox="1"/>
          <p:nvPr/>
        </p:nvSpPr>
        <p:spPr>
          <a:xfrm>
            <a:off x="16428750" y="4640475"/>
            <a:ext cx="766800" cy="5646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Roboto"/>
                <a:ea typeface="Roboto"/>
                <a:cs typeface="Roboto"/>
                <a:sym typeface="Roboto"/>
              </a:rPr>
              <a:t>...</a:t>
            </a:r>
            <a:endParaRPr sz="2800" b="0" i="0" u="none" strike="noStrike" cap="none">
              <a:solidFill>
                <a:srgbClr val="000000"/>
              </a:solidFill>
              <a:latin typeface="Arial"/>
              <a:ea typeface="Arial"/>
              <a:cs typeface="Arial"/>
              <a:sym typeface="Arial"/>
            </a:endParaRPr>
          </a:p>
        </p:txBody>
      </p:sp>
      <p:pic>
        <p:nvPicPr>
          <p:cNvPr id="1412" name="Google Shape;1412;p22"/>
          <p:cNvPicPr preferRelativeResize="0"/>
          <p:nvPr/>
        </p:nvPicPr>
        <p:blipFill rotWithShape="1">
          <a:blip r:embed="rId4">
            <a:alphaModFix/>
          </a:blip>
          <a:srcRect/>
          <a:stretch/>
        </p:blipFill>
        <p:spPr>
          <a:xfrm>
            <a:off x="15357134" y="5521360"/>
            <a:ext cx="858687" cy="456142"/>
          </a:xfrm>
          <a:prstGeom prst="rect">
            <a:avLst/>
          </a:prstGeom>
          <a:noFill/>
          <a:ln>
            <a:noFill/>
          </a:ln>
        </p:spPr>
      </p:pic>
      <p:pic>
        <p:nvPicPr>
          <p:cNvPr id="1413" name="Google Shape;1413;p22"/>
          <p:cNvPicPr preferRelativeResize="0"/>
          <p:nvPr/>
        </p:nvPicPr>
        <p:blipFill rotWithShape="1">
          <a:blip r:embed="rId5">
            <a:alphaModFix/>
          </a:blip>
          <a:srcRect/>
          <a:stretch/>
        </p:blipFill>
        <p:spPr>
          <a:xfrm>
            <a:off x="16340841" y="5528147"/>
            <a:ext cx="413800" cy="442559"/>
          </a:xfrm>
          <a:prstGeom prst="rect">
            <a:avLst/>
          </a:prstGeom>
          <a:noFill/>
          <a:ln>
            <a:noFill/>
          </a:ln>
        </p:spPr>
      </p:pic>
      <p:pic>
        <p:nvPicPr>
          <p:cNvPr id="1414" name="Google Shape;1414;p22"/>
          <p:cNvPicPr preferRelativeResize="0"/>
          <p:nvPr/>
        </p:nvPicPr>
        <p:blipFill rotWithShape="1">
          <a:blip r:embed="rId6">
            <a:alphaModFix/>
          </a:blip>
          <a:srcRect/>
          <a:stretch/>
        </p:blipFill>
        <p:spPr>
          <a:xfrm>
            <a:off x="14320448" y="5456274"/>
            <a:ext cx="457884" cy="456138"/>
          </a:xfrm>
          <a:prstGeom prst="rect">
            <a:avLst/>
          </a:prstGeom>
          <a:noFill/>
          <a:ln>
            <a:noFill/>
          </a:ln>
        </p:spPr>
      </p:pic>
      <p:pic>
        <p:nvPicPr>
          <p:cNvPr id="1415" name="Google Shape;1415;p22"/>
          <p:cNvPicPr preferRelativeResize="0"/>
          <p:nvPr/>
        </p:nvPicPr>
        <p:blipFill rotWithShape="1">
          <a:blip r:embed="rId7">
            <a:alphaModFix/>
          </a:blip>
          <a:srcRect/>
          <a:stretch/>
        </p:blipFill>
        <p:spPr>
          <a:xfrm>
            <a:off x="14775178" y="5670412"/>
            <a:ext cx="457900" cy="354880"/>
          </a:xfrm>
          <a:prstGeom prst="rect">
            <a:avLst/>
          </a:prstGeom>
          <a:noFill/>
          <a:ln>
            <a:noFill/>
          </a:ln>
        </p:spPr>
      </p:pic>
      <p:sp>
        <p:nvSpPr>
          <p:cNvPr id="1416" name="Google Shape;1416;p22"/>
          <p:cNvSpPr txBox="1">
            <a:spLocks noGrp="1"/>
          </p:cNvSpPr>
          <p:nvPr>
            <p:ph type="body" idx="1"/>
          </p:nvPr>
        </p:nvSpPr>
        <p:spPr>
          <a:xfrm>
            <a:off x="838200" y="1645920"/>
            <a:ext cx="16611600" cy="615900"/>
          </a:xfrm>
          <a:prstGeom prst="rect">
            <a:avLst/>
          </a:prstGeom>
          <a:noFill/>
          <a:ln>
            <a:noFill/>
          </a:ln>
        </p:spPr>
        <p:txBody>
          <a:bodyPr spcFirstLastPara="1" wrap="square" lIns="0" tIns="34300" rIns="137150" bIns="68550" anchor="t" anchorCtr="0">
            <a:noAutofit/>
          </a:bodyPr>
          <a:lstStyle/>
          <a:p>
            <a:pPr marL="0" lvl="0" indent="0" algn="l" rtl="0">
              <a:lnSpc>
                <a:spcPct val="100000"/>
              </a:lnSpc>
              <a:spcBef>
                <a:spcPts val="0"/>
              </a:spcBef>
              <a:spcAft>
                <a:spcPts val="0"/>
              </a:spcAft>
              <a:buSzPts val="2600"/>
              <a:buNone/>
            </a:pPr>
            <a:r>
              <a:rPr lang="en"/>
              <a:t>Cloud-native enterprise machine learning as-a-service</a:t>
            </a:r>
            <a:endParaRPr/>
          </a:p>
        </p:txBody>
      </p:sp>
      <p:grpSp>
        <p:nvGrpSpPr>
          <p:cNvPr id="1417" name="Google Shape;1417;p22"/>
          <p:cNvGrpSpPr/>
          <p:nvPr/>
        </p:nvGrpSpPr>
        <p:grpSpPr>
          <a:xfrm>
            <a:off x="7623833" y="3381396"/>
            <a:ext cx="808919" cy="735353"/>
            <a:chOff x="1881665" y="885089"/>
            <a:chExt cx="662940" cy="590550"/>
          </a:xfrm>
        </p:grpSpPr>
        <p:sp>
          <p:nvSpPr>
            <p:cNvPr id="1418" name="Google Shape;1418;p22"/>
            <p:cNvSpPr/>
            <p:nvPr/>
          </p:nvSpPr>
          <p:spPr>
            <a:xfrm>
              <a:off x="2152175" y="885089"/>
              <a:ext cx="123825" cy="590550"/>
            </a:xfrm>
            <a:custGeom>
              <a:avLst/>
              <a:gdLst/>
              <a:ahLst/>
              <a:cxnLst/>
              <a:rect l="l" t="t" r="r" b="b"/>
              <a:pathLst>
                <a:path w="123825" h="590550" extrusionOk="0">
                  <a:moveTo>
                    <a:pt x="118586" y="159544"/>
                  </a:moveTo>
                  <a:cubicBezTo>
                    <a:pt x="118586" y="131921"/>
                    <a:pt x="98584" y="109061"/>
                    <a:pt x="71914" y="104299"/>
                  </a:cubicBezTo>
                  <a:lnTo>
                    <a:pt x="71914" y="7144"/>
                  </a:lnTo>
                  <a:lnTo>
                    <a:pt x="53816" y="7144"/>
                  </a:lnTo>
                  <a:lnTo>
                    <a:pt x="53816" y="104299"/>
                  </a:lnTo>
                  <a:cubicBezTo>
                    <a:pt x="27146" y="109061"/>
                    <a:pt x="7144" y="131921"/>
                    <a:pt x="7144" y="159544"/>
                  </a:cubicBezTo>
                  <a:cubicBezTo>
                    <a:pt x="7144" y="184309"/>
                    <a:pt x="23336" y="206216"/>
                    <a:pt x="46196" y="212884"/>
                  </a:cubicBezTo>
                  <a:cubicBezTo>
                    <a:pt x="46196" y="212884"/>
                    <a:pt x="46196" y="212884"/>
                    <a:pt x="46196" y="212884"/>
                  </a:cubicBezTo>
                  <a:cubicBezTo>
                    <a:pt x="48101" y="212884"/>
                    <a:pt x="49054" y="213836"/>
                    <a:pt x="50959" y="213836"/>
                  </a:cubicBezTo>
                  <a:cubicBezTo>
                    <a:pt x="51911" y="213836"/>
                    <a:pt x="51911" y="213836"/>
                    <a:pt x="52864" y="213836"/>
                  </a:cubicBezTo>
                  <a:cubicBezTo>
                    <a:pt x="52864" y="213836"/>
                    <a:pt x="53816" y="213836"/>
                    <a:pt x="53816" y="213836"/>
                  </a:cubicBezTo>
                  <a:lnTo>
                    <a:pt x="53816" y="241459"/>
                  </a:lnTo>
                  <a:cubicBezTo>
                    <a:pt x="27146" y="246221"/>
                    <a:pt x="7144" y="269081"/>
                    <a:pt x="7144" y="296704"/>
                  </a:cubicBezTo>
                  <a:cubicBezTo>
                    <a:pt x="7144" y="321469"/>
                    <a:pt x="23336" y="343376"/>
                    <a:pt x="46196" y="350044"/>
                  </a:cubicBezTo>
                  <a:cubicBezTo>
                    <a:pt x="46196" y="350044"/>
                    <a:pt x="46196" y="350044"/>
                    <a:pt x="46196" y="350044"/>
                  </a:cubicBezTo>
                  <a:cubicBezTo>
                    <a:pt x="48101" y="350044"/>
                    <a:pt x="49054" y="350996"/>
                    <a:pt x="50959" y="350996"/>
                  </a:cubicBezTo>
                  <a:cubicBezTo>
                    <a:pt x="51911" y="350996"/>
                    <a:pt x="51911" y="350996"/>
                    <a:pt x="52864" y="350996"/>
                  </a:cubicBezTo>
                  <a:cubicBezTo>
                    <a:pt x="52864" y="350996"/>
                    <a:pt x="53816" y="350996"/>
                    <a:pt x="53816" y="350996"/>
                  </a:cubicBezTo>
                  <a:lnTo>
                    <a:pt x="53816" y="378619"/>
                  </a:lnTo>
                  <a:cubicBezTo>
                    <a:pt x="27146" y="383381"/>
                    <a:pt x="7144" y="406241"/>
                    <a:pt x="7144" y="433864"/>
                  </a:cubicBezTo>
                  <a:cubicBezTo>
                    <a:pt x="7144" y="458629"/>
                    <a:pt x="23336" y="480536"/>
                    <a:pt x="46196" y="487204"/>
                  </a:cubicBezTo>
                  <a:cubicBezTo>
                    <a:pt x="46196" y="487204"/>
                    <a:pt x="46196" y="487204"/>
                    <a:pt x="46196" y="487204"/>
                  </a:cubicBezTo>
                  <a:cubicBezTo>
                    <a:pt x="48101" y="487204"/>
                    <a:pt x="49054" y="488156"/>
                    <a:pt x="50959" y="488156"/>
                  </a:cubicBezTo>
                  <a:cubicBezTo>
                    <a:pt x="51911" y="488156"/>
                    <a:pt x="51911" y="488156"/>
                    <a:pt x="52864" y="488156"/>
                  </a:cubicBezTo>
                  <a:cubicBezTo>
                    <a:pt x="52864" y="488156"/>
                    <a:pt x="53816" y="488156"/>
                    <a:pt x="53816" y="488156"/>
                  </a:cubicBezTo>
                  <a:lnTo>
                    <a:pt x="53816" y="585311"/>
                  </a:lnTo>
                  <a:lnTo>
                    <a:pt x="71914" y="585311"/>
                  </a:lnTo>
                  <a:lnTo>
                    <a:pt x="71914" y="489109"/>
                  </a:lnTo>
                  <a:cubicBezTo>
                    <a:pt x="98584" y="484346"/>
                    <a:pt x="118586" y="461486"/>
                    <a:pt x="118586" y="433864"/>
                  </a:cubicBezTo>
                  <a:cubicBezTo>
                    <a:pt x="118586" y="406241"/>
                    <a:pt x="98584" y="383381"/>
                    <a:pt x="71914" y="378619"/>
                  </a:cubicBezTo>
                  <a:lnTo>
                    <a:pt x="71914" y="350996"/>
                  </a:lnTo>
                  <a:cubicBezTo>
                    <a:pt x="98584" y="346234"/>
                    <a:pt x="118586" y="323374"/>
                    <a:pt x="118586" y="295751"/>
                  </a:cubicBezTo>
                  <a:cubicBezTo>
                    <a:pt x="118586" y="268129"/>
                    <a:pt x="98584" y="245269"/>
                    <a:pt x="71914" y="240506"/>
                  </a:cubicBezTo>
                  <a:lnTo>
                    <a:pt x="71914" y="212884"/>
                  </a:lnTo>
                  <a:cubicBezTo>
                    <a:pt x="98584" y="210026"/>
                    <a:pt x="118586" y="187166"/>
                    <a:pt x="118586" y="159544"/>
                  </a:cubicBezTo>
                  <a:close/>
                  <a:moveTo>
                    <a:pt x="100489" y="159544"/>
                  </a:moveTo>
                  <a:cubicBezTo>
                    <a:pt x="100489" y="176689"/>
                    <a:pt x="88106" y="191929"/>
                    <a:pt x="71914" y="195739"/>
                  </a:cubicBezTo>
                  <a:lnTo>
                    <a:pt x="71914" y="123349"/>
                  </a:lnTo>
                  <a:cubicBezTo>
                    <a:pt x="88106" y="127159"/>
                    <a:pt x="100489" y="141446"/>
                    <a:pt x="100489" y="159544"/>
                  </a:cubicBezTo>
                  <a:close/>
                  <a:moveTo>
                    <a:pt x="100489" y="434816"/>
                  </a:moveTo>
                  <a:cubicBezTo>
                    <a:pt x="100489" y="451961"/>
                    <a:pt x="88106" y="467201"/>
                    <a:pt x="71914" y="471011"/>
                  </a:cubicBezTo>
                  <a:lnTo>
                    <a:pt x="71914" y="397669"/>
                  </a:lnTo>
                  <a:cubicBezTo>
                    <a:pt x="88106" y="402431"/>
                    <a:pt x="100489" y="416719"/>
                    <a:pt x="100489" y="434816"/>
                  </a:cubicBezTo>
                  <a:close/>
                  <a:moveTo>
                    <a:pt x="100489" y="296704"/>
                  </a:moveTo>
                  <a:cubicBezTo>
                    <a:pt x="100489" y="313849"/>
                    <a:pt x="88106" y="329089"/>
                    <a:pt x="71914" y="332899"/>
                  </a:cubicBezTo>
                  <a:lnTo>
                    <a:pt x="71914" y="260509"/>
                  </a:lnTo>
                  <a:cubicBezTo>
                    <a:pt x="88106" y="264319"/>
                    <a:pt x="100489" y="279559"/>
                    <a:pt x="100489" y="296704"/>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19" name="Google Shape;1419;p22"/>
            <p:cNvSpPr/>
            <p:nvPr/>
          </p:nvSpPr>
          <p:spPr>
            <a:xfrm>
              <a:off x="2286478" y="981292"/>
              <a:ext cx="123825" cy="123825"/>
            </a:xfrm>
            <a:custGeom>
              <a:avLst/>
              <a:gdLst/>
              <a:ahLst/>
              <a:cxnLst/>
              <a:rect l="l" t="t" r="r" b="b"/>
              <a:pathLst>
                <a:path w="123825" h="123825" extrusionOk="0">
                  <a:moveTo>
                    <a:pt x="63341" y="7144"/>
                  </a:moveTo>
                  <a:cubicBezTo>
                    <a:pt x="32861" y="7144"/>
                    <a:pt x="7144" y="31909"/>
                    <a:pt x="7144" y="63341"/>
                  </a:cubicBezTo>
                  <a:cubicBezTo>
                    <a:pt x="7144" y="94774"/>
                    <a:pt x="31909" y="119539"/>
                    <a:pt x="63341" y="119539"/>
                  </a:cubicBezTo>
                  <a:cubicBezTo>
                    <a:pt x="94774" y="119539"/>
                    <a:pt x="119539" y="94774"/>
                    <a:pt x="119539" y="63341"/>
                  </a:cubicBezTo>
                  <a:cubicBezTo>
                    <a:pt x="119539" y="31909"/>
                    <a:pt x="93821" y="7144"/>
                    <a:pt x="63341" y="7144"/>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3344" y="100489"/>
                    <a:pt x="63341" y="100489"/>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20" name="Google Shape;1420;p22"/>
            <p:cNvSpPr/>
            <p:nvPr/>
          </p:nvSpPr>
          <p:spPr>
            <a:xfrm>
              <a:off x="2420780" y="981292"/>
              <a:ext cx="123825" cy="123825"/>
            </a:xfrm>
            <a:custGeom>
              <a:avLst/>
              <a:gdLst/>
              <a:ahLst/>
              <a:cxnLst/>
              <a:rect l="l" t="t" r="r" b="b"/>
              <a:pathLst>
                <a:path w="123825" h="123825" extrusionOk="0">
                  <a:moveTo>
                    <a:pt x="63341" y="119539"/>
                  </a:moveTo>
                  <a:cubicBezTo>
                    <a:pt x="93821" y="119539"/>
                    <a:pt x="119539" y="94774"/>
                    <a:pt x="119539" y="63341"/>
                  </a:cubicBezTo>
                  <a:cubicBezTo>
                    <a:pt x="119539" y="31909"/>
                    <a:pt x="94774" y="7144"/>
                    <a:pt x="63341" y="7144"/>
                  </a:cubicBezTo>
                  <a:cubicBezTo>
                    <a:pt x="31909" y="7144"/>
                    <a:pt x="7144" y="31909"/>
                    <a:pt x="7144" y="63341"/>
                  </a:cubicBezTo>
                  <a:cubicBezTo>
                    <a:pt x="7144" y="94774"/>
                    <a:pt x="32861" y="119539"/>
                    <a:pt x="63341" y="119539"/>
                  </a:cubicBezTo>
                  <a:close/>
                  <a:moveTo>
                    <a:pt x="63341" y="25241"/>
                  </a:moveTo>
                  <a:cubicBezTo>
                    <a:pt x="84296" y="25241"/>
                    <a:pt x="100489" y="42386"/>
                    <a:pt x="100489" y="62389"/>
                  </a:cubicBezTo>
                  <a:cubicBezTo>
                    <a:pt x="100489" y="82391"/>
                    <a:pt x="83344" y="99536"/>
                    <a:pt x="63341" y="99536"/>
                  </a:cubicBezTo>
                  <a:cubicBezTo>
                    <a:pt x="43339" y="99536"/>
                    <a:pt x="26194" y="82391"/>
                    <a:pt x="26194" y="62389"/>
                  </a:cubicBezTo>
                  <a:cubicBezTo>
                    <a:pt x="26194" y="42386"/>
                    <a:pt x="43339" y="25241"/>
                    <a:pt x="63341" y="25241"/>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21" name="Google Shape;1421;p22"/>
            <p:cNvSpPr/>
            <p:nvPr/>
          </p:nvSpPr>
          <p:spPr>
            <a:xfrm>
              <a:off x="1881665" y="981292"/>
              <a:ext cx="123825" cy="123825"/>
            </a:xfrm>
            <a:custGeom>
              <a:avLst/>
              <a:gdLst/>
              <a:ahLst/>
              <a:cxnLst/>
              <a:rect l="l" t="t" r="r" b="b"/>
              <a:pathLst>
                <a:path w="123825" h="123825" extrusionOk="0">
                  <a:moveTo>
                    <a:pt x="63341" y="7144"/>
                  </a:moveTo>
                  <a:cubicBezTo>
                    <a:pt x="31909" y="7144"/>
                    <a:pt x="7144" y="31909"/>
                    <a:pt x="7144" y="63341"/>
                  </a:cubicBezTo>
                  <a:cubicBezTo>
                    <a:pt x="7144" y="94774"/>
                    <a:pt x="31909" y="119539"/>
                    <a:pt x="63341" y="119539"/>
                  </a:cubicBezTo>
                  <a:cubicBezTo>
                    <a:pt x="94774" y="119539"/>
                    <a:pt x="119539" y="94774"/>
                    <a:pt x="119539" y="63341"/>
                  </a:cubicBezTo>
                  <a:cubicBezTo>
                    <a:pt x="119539" y="31909"/>
                    <a:pt x="93821" y="7144"/>
                    <a:pt x="63341" y="7144"/>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22" name="Google Shape;1422;p22"/>
            <p:cNvSpPr/>
            <p:nvPr/>
          </p:nvSpPr>
          <p:spPr>
            <a:xfrm>
              <a:off x="2015968" y="981292"/>
              <a:ext cx="123825" cy="123825"/>
            </a:xfrm>
            <a:custGeom>
              <a:avLst/>
              <a:gdLst/>
              <a:ahLst/>
              <a:cxnLst/>
              <a:rect l="l" t="t" r="r" b="b"/>
              <a:pathLst>
                <a:path w="123825" h="123825" extrusionOk="0">
                  <a:moveTo>
                    <a:pt x="63341" y="7144"/>
                  </a:moveTo>
                  <a:cubicBezTo>
                    <a:pt x="32861" y="7144"/>
                    <a:pt x="7144" y="31909"/>
                    <a:pt x="7144" y="63341"/>
                  </a:cubicBezTo>
                  <a:cubicBezTo>
                    <a:pt x="7144" y="94774"/>
                    <a:pt x="31909" y="119539"/>
                    <a:pt x="63341" y="119539"/>
                  </a:cubicBezTo>
                  <a:cubicBezTo>
                    <a:pt x="94774" y="119539"/>
                    <a:pt x="119539" y="94774"/>
                    <a:pt x="119539" y="63341"/>
                  </a:cubicBezTo>
                  <a:cubicBezTo>
                    <a:pt x="119539" y="31909"/>
                    <a:pt x="94774" y="7144"/>
                    <a:pt x="63341" y="7144"/>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23" name="Google Shape;1423;p22"/>
            <p:cNvSpPr/>
            <p:nvPr/>
          </p:nvSpPr>
          <p:spPr>
            <a:xfrm>
              <a:off x="2286478" y="1118452"/>
              <a:ext cx="123825" cy="123825"/>
            </a:xfrm>
            <a:custGeom>
              <a:avLst/>
              <a:gdLst/>
              <a:ahLst/>
              <a:cxnLst/>
              <a:rect l="l" t="t" r="r" b="b"/>
              <a:pathLst>
                <a:path w="123825" h="123825" extrusionOk="0">
                  <a:moveTo>
                    <a:pt x="63341" y="7144"/>
                  </a:moveTo>
                  <a:cubicBezTo>
                    <a:pt x="32861" y="7144"/>
                    <a:pt x="7144" y="31909"/>
                    <a:pt x="7144" y="63341"/>
                  </a:cubicBezTo>
                  <a:cubicBezTo>
                    <a:pt x="7144" y="94774"/>
                    <a:pt x="31909" y="119539"/>
                    <a:pt x="63341" y="119539"/>
                  </a:cubicBezTo>
                  <a:cubicBezTo>
                    <a:pt x="94774" y="119539"/>
                    <a:pt x="119539" y="94774"/>
                    <a:pt x="119539" y="63341"/>
                  </a:cubicBezTo>
                  <a:cubicBezTo>
                    <a:pt x="119539" y="31909"/>
                    <a:pt x="93821" y="7144"/>
                    <a:pt x="63341" y="7144"/>
                  </a:cubicBezTo>
                  <a:close/>
                  <a:moveTo>
                    <a:pt x="63341" y="101441"/>
                  </a:moveTo>
                  <a:cubicBezTo>
                    <a:pt x="42386" y="101441"/>
                    <a:pt x="26194" y="84296"/>
                    <a:pt x="26194" y="64294"/>
                  </a:cubicBezTo>
                  <a:cubicBezTo>
                    <a:pt x="26194" y="44291"/>
                    <a:pt x="43339" y="27146"/>
                    <a:pt x="63341" y="27146"/>
                  </a:cubicBezTo>
                  <a:cubicBezTo>
                    <a:pt x="83344" y="27146"/>
                    <a:pt x="100489" y="44291"/>
                    <a:pt x="100489" y="64294"/>
                  </a:cubicBezTo>
                  <a:cubicBezTo>
                    <a:pt x="100489" y="84296"/>
                    <a:pt x="83344" y="101441"/>
                    <a:pt x="63341" y="101441"/>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24" name="Google Shape;1424;p22"/>
            <p:cNvSpPr/>
            <p:nvPr/>
          </p:nvSpPr>
          <p:spPr>
            <a:xfrm>
              <a:off x="2420780" y="1118452"/>
              <a:ext cx="123825" cy="123825"/>
            </a:xfrm>
            <a:custGeom>
              <a:avLst/>
              <a:gdLst/>
              <a:ahLst/>
              <a:cxnLst/>
              <a:rect l="l" t="t" r="r" b="b"/>
              <a:pathLst>
                <a:path w="123825" h="123825" extrusionOk="0">
                  <a:moveTo>
                    <a:pt x="63341" y="7144"/>
                  </a:moveTo>
                  <a:cubicBezTo>
                    <a:pt x="32861" y="7144"/>
                    <a:pt x="7144" y="31909"/>
                    <a:pt x="7144" y="63341"/>
                  </a:cubicBezTo>
                  <a:cubicBezTo>
                    <a:pt x="7144" y="94774"/>
                    <a:pt x="31909" y="119539"/>
                    <a:pt x="63341" y="119539"/>
                  </a:cubicBezTo>
                  <a:cubicBezTo>
                    <a:pt x="94774" y="119539"/>
                    <a:pt x="119539" y="94774"/>
                    <a:pt x="119539" y="63341"/>
                  </a:cubicBezTo>
                  <a:cubicBezTo>
                    <a:pt x="119539" y="31909"/>
                    <a:pt x="94774" y="7144"/>
                    <a:pt x="63341" y="7144"/>
                  </a:cubicBezTo>
                  <a:close/>
                  <a:moveTo>
                    <a:pt x="63341" y="101441"/>
                  </a:moveTo>
                  <a:cubicBezTo>
                    <a:pt x="42386" y="101441"/>
                    <a:pt x="26194" y="84296"/>
                    <a:pt x="26194" y="64294"/>
                  </a:cubicBezTo>
                  <a:cubicBezTo>
                    <a:pt x="26194" y="44291"/>
                    <a:pt x="43339" y="27146"/>
                    <a:pt x="63341" y="27146"/>
                  </a:cubicBezTo>
                  <a:cubicBezTo>
                    <a:pt x="83344" y="27146"/>
                    <a:pt x="100489" y="44291"/>
                    <a:pt x="100489" y="64294"/>
                  </a:cubicBezTo>
                  <a:cubicBezTo>
                    <a:pt x="100489" y="84296"/>
                    <a:pt x="84296" y="101441"/>
                    <a:pt x="63341" y="101441"/>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25" name="Google Shape;1425;p22"/>
            <p:cNvSpPr/>
            <p:nvPr/>
          </p:nvSpPr>
          <p:spPr>
            <a:xfrm>
              <a:off x="1881665" y="1118452"/>
              <a:ext cx="123825" cy="123825"/>
            </a:xfrm>
            <a:custGeom>
              <a:avLst/>
              <a:gdLst/>
              <a:ahLst/>
              <a:cxnLst/>
              <a:rect l="l" t="t" r="r" b="b"/>
              <a:pathLst>
                <a:path w="123825" h="123825" extrusionOk="0">
                  <a:moveTo>
                    <a:pt x="63341" y="7144"/>
                  </a:moveTo>
                  <a:cubicBezTo>
                    <a:pt x="32861" y="7144"/>
                    <a:pt x="7144" y="31909"/>
                    <a:pt x="7144" y="63341"/>
                  </a:cubicBezTo>
                  <a:cubicBezTo>
                    <a:pt x="7144" y="94774"/>
                    <a:pt x="31909" y="119539"/>
                    <a:pt x="63341" y="119539"/>
                  </a:cubicBezTo>
                  <a:cubicBezTo>
                    <a:pt x="94774" y="119539"/>
                    <a:pt x="119539" y="94774"/>
                    <a:pt x="119539" y="63341"/>
                  </a:cubicBezTo>
                  <a:cubicBezTo>
                    <a:pt x="119539" y="31909"/>
                    <a:pt x="93821" y="7144"/>
                    <a:pt x="63341" y="7144"/>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26" name="Google Shape;1426;p22"/>
            <p:cNvSpPr/>
            <p:nvPr/>
          </p:nvSpPr>
          <p:spPr>
            <a:xfrm>
              <a:off x="2015968" y="1118452"/>
              <a:ext cx="123825" cy="123825"/>
            </a:xfrm>
            <a:custGeom>
              <a:avLst/>
              <a:gdLst/>
              <a:ahLst/>
              <a:cxnLst/>
              <a:rect l="l" t="t" r="r" b="b"/>
              <a:pathLst>
                <a:path w="123825" h="123825" extrusionOk="0">
                  <a:moveTo>
                    <a:pt x="63341" y="7144"/>
                  </a:moveTo>
                  <a:cubicBezTo>
                    <a:pt x="32861" y="7144"/>
                    <a:pt x="7144" y="31909"/>
                    <a:pt x="7144" y="63341"/>
                  </a:cubicBezTo>
                  <a:cubicBezTo>
                    <a:pt x="7144" y="94774"/>
                    <a:pt x="31909" y="119539"/>
                    <a:pt x="63341" y="119539"/>
                  </a:cubicBezTo>
                  <a:cubicBezTo>
                    <a:pt x="94774" y="119539"/>
                    <a:pt x="119539" y="94774"/>
                    <a:pt x="119539" y="63341"/>
                  </a:cubicBezTo>
                  <a:cubicBezTo>
                    <a:pt x="119539" y="31909"/>
                    <a:pt x="94774" y="7144"/>
                    <a:pt x="63341" y="7144"/>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27" name="Google Shape;1427;p22"/>
            <p:cNvSpPr/>
            <p:nvPr/>
          </p:nvSpPr>
          <p:spPr>
            <a:xfrm>
              <a:off x="2286478" y="1256564"/>
              <a:ext cx="123825" cy="123825"/>
            </a:xfrm>
            <a:custGeom>
              <a:avLst/>
              <a:gdLst/>
              <a:ahLst/>
              <a:cxnLst/>
              <a:rect l="l" t="t" r="r" b="b"/>
              <a:pathLst>
                <a:path w="123825" h="123825" extrusionOk="0">
                  <a:moveTo>
                    <a:pt x="63341" y="7144"/>
                  </a:moveTo>
                  <a:cubicBezTo>
                    <a:pt x="32861" y="7144"/>
                    <a:pt x="7144" y="31909"/>
                    <a:pt x="7144" y="63341"/>
                  </a:cubicBezTo>
                  <a:cubicBezTo>
                    <a:pt x="7144" y="94774"/>
                    <a:pt x="31909" y="119539"/>
                    <a:pt x="63341" y="119539"/>
                  </a:cubicBezTo>
                  <a:cubicBezTo>
                    <a:pt x="94774" y="119539"/>
                    <a:pt x="119539" y="94774"/>
                    <a:pt x="119539" y="63341"/>
                  </a:cubicBezTo>
                  <a:cubicBezTo>
                    <a:pt x="119539" y="31909"/>
                    <a:pt x="93821" y="7144"/>
                    <a:pt x="63341" y="7144"/>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3344" y="100489"/>
                    <a:pt x="63341" y="100489"/>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28" name="Google Shape;1428;p22"/>
            <p:cNvSpPr/>
            <p:nvPr/>
          </p:nvSpPr>
          <p:spPr>
            <a:xfrm>
              <a:off x="2420780" y="1256564"/>
              <a:ext cx="123825" cy="123825"/>
            </a:xfrm>
            <a:custGeom>
              <a:avLst/>
              <a:gdLst/>
              <a:ahLst/>
              <a:cxnLst/>
              <a:rect l="l" t="t" r="r" b="b"/>
              <a:pathLst>
                <a:path w="123825" h="123825" extrusionOk="0">
                  <a:moveTo>
                    <a:pt x="63341" y="7144"/>
                  </a:moveTo>
                  <a:cubicBezTo>
                    <a:pt x="32861" y="7144"/>
                    <a:pt x="7144" y="31909"/>
                    <a:pt x="7144" y="63341"/>
                  </a:cubicBezTo>
                  <a:cubicBezTo>
                    <a:pt x="7144" y="94774"/>
                    <a:pt x="31909" y="119539"/>
                    <a:pt x="63341" y="119539"/>
                  </a:cubicBezTo>
                  <a:cubicBezTo>
                    <a:pt x="94774" y="119539"/>
                    <a:pt x="119539" y="94774"/>
                    <a:pt x="119539" y="63341"/>
                  </a:cubicBezTo>
                  <a:cubicBezTo>
                    <a:pt x="119539" y="31909"/>
                    <a:pt x="94774" y="7144"/>
                    <a:pt x="63341" y="7144"/>
                  </a:cubicBezTo>
                  <a:close/>
                  <a:moveTo>
                    <a:pt x="63341" y="100489"/>
                  </a:moveTo>
                  <a:cubicBezTo>
                    <a:pt x="42386" y="100489"/>
                    <a:pt x="26194" y="83344"/>
                    <a:pt x="26194" y="63341"/>
                  </a:cubicBezTo>
                  <a:cubicBezTo>
                    <a:pt x="26194" y="43339"/>
                    <a:pt x="43339" y="26194"/>
                    <a:pt x="63341" y="26194"/>
                  </a:cubicBezTo>
                  <a:cubicBezTo>
                    <a:pt x="83344" y="26194"/>
                    <a:pt x="100489" y="43339"/>
                    <a:pt x="100489" y="63341"/>
                  </a:cubicBezTo>
                  <a:cubicBezTo>
                    <a:pt x="100489" y="83344"/>
                    <a:pt x="84296" y="100489"/>
                    <a:pt x="63341" y="100489"/>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29" name="Google Shape;1429;p22"/>
            <p:cNvSpPr/>
            <p:nvPr/>
          </p:nvSpPr>
          <p:spPr>
            <a:xfrm>
              <a:off x="1881665" y="1256564"/>
              <a:ext cx="123825" cy="123825"/>
            </a:xfrm>
            <a:custGeom>
              <a:avLst/>
              <a:gdLst/>
              <a:ahLst/>
              <a:cxnLst/>
              <a:rect l="l" t="t" r="r" b="b"/>
              <a:pathLst>
                <a:path w="123825" h="123825" extrusionOk="0">
                  <a:moveTo>
                    <a:pt x="63341" y="7144"/>
                  </a:moveTo>
                  <a:cubicBezTo>
                    <a:pt x="31909" y="7144"/>
                    <a:pt x="7144" y="31909"/>
                    <a:pt x="7144" y="63341"/>
                  </a:cubicBezTo>
                  <a:cubicBezTo>
                    <a:pt x="7144" y="94774"/>
                    <a:pt x="31909" y="119539"/>
                    <a:pt x="63341" y="119539"/>
                  </a:cubicBezTo>
                  <a:cubicBezTo>
                    <a:pt x="94774" y="119539"/>
                    <a:pt x="119539" y="94774"/>
                    <a:pt x="119539" y="63341"/>
                  </a:cubicBezTo>
                  <a:cubicBezTo>
                    <a:pt x="119539" y="31909"/>
                    <a:pt x="93821" y="7144"/>
                    <a:pt x="63341" y="7144"/>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1430" name="Google Shape;1430;p22"/>
            <p:cNvSpPr/>
            <p:nvPr/>
          </p:nvSpPr>
          <p:spPr>
            <a:xfrm>
              <a:off x="2015968" y="1256564"/>
              <a:ext cx="123825" cy="123825"/>
            </a:xfrm>
            <a:custGeom>
              <a:avLst/>
              <a:gdLst/>
              <a:ahLst/>
              <a:cxnLst/>
              <a:rect l="l" t="t" r="r" b="b"/>
              <a:pathLst>
                <a:path w="123825" h="123825" extrusionOk="0">
                  <a:moveTo>
                    <a:pt x="63341" y="7144"/>
                  </a:moveTo>
                  <a:cubicBezTo>
                    <a:pt x="32861" y="7144"/>
                    <a:pt x="7144" y="31909"/>
                    <a:pt x="7144" y="63341"/>
                  </a:cubicBezTo>
                  <a:cubicBezTo>
                    <a:pt x="7144" y="94774"/>
                    <a:pt x="31909" y="119539"/>
                    <a:pt x="63341" y="119539"/>
                  </a:cubicBezTo>
                  <a:cubicBezTo>
                    <a:pt x="94774" y="119539"/>
                    <a:pt x="119539" y="94774"/>
                    <a:pt x="119539" y="63341"/>
                  </a:cubicBezTo>
                  <a:cubicBezTo>
                    <a:pt x="119539" y="31909"/>
                    <a:pt x="94774" y="7144"/>
                    <a:pt x="63341" y="7144"/>
                  </a:cubicBezTo>
                  <a:close/>
                </a:path>
              </a:pathLst>
            </a:custGeom>
            <a:solidFill>
              <a:schemeClr val="accent1"/>
            </a:solidFill>
            <a:ln>
              <a:noFill/>
            </a:ln>
          </p:spPr>
          <p:txBody>
            <a:bodyPr spcFirstLastPara="1" wrap="square" lIns="137100" tIns="68550" rIns="13710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grpSp>
      <p:pic>
        <p:nvPicPr>
          <p:cNvPr id="1431" name="Google Shape;1431;p22"/>
          <p:cNvPicPr preferRelativeResize="0"/>
          <p:nvPr/>
        </p:nvPicPr>
        <p:blipFill rotWithShape="1">
          <a:blip r:embed="rId8">
            <a:alphaModFix/>
          </a:blip>
          <a:srcRect/>
          <a:stretch/>
        </p:blipFill>
        <p:spPr>
          <a:xfrm>
            <a:off x="10158201" y="7724797"/>
            <a:ext cx="1015800" cy="1015800"/>
          </a:xfrm>
          <a:prstGeom prst="rect">
            <a:avLst/>
          </a:prstGeom>
          <a:noFill/>
          <a:ln>
            <a:noFill/>
          </a:ln>
        </p:spPr>
      </p:pic>
      <p:pic>
        <p:nvPicPr>
          <p:cNvPr id="1432" name="Google Shape;1432;p22"/>
          <p:cNvPicPr preferRelativeResize="0"/>
          <p:nvPr/>
        </p:nvPicPr>
        <p:blipFill rotWithShape="1">
          <a:blip r:embed="rId9">
            <a:alphaModFix/>
          </a:blip>
          <a:srcRect/>
          <a:stretch/>
        </p:blipFill>
        <p:spPr>
          <a:xfrm>
            <a:off x="12592400" y="7855289"/>
            <a:ext cx="2389094" cy="690599"/>
          </a:xfrm>
          <a:prstGeom prst="rect">
            <a:avLst/>
          </a:prstGeom>
          <a:noFill/>
          <a:ln>
            <a:noFill/>
          </a:ln>
        </p:spPr>
      </p:pic>
      <p:pic>
        <p:nvPicPr>
          <p:cNvPr id="1433" name="Google Shape;1433;p22"/>
          <p:cNvPicPr preferRelativeResize="0"/>
          <p:nvPr/>
        </p:nvPicPr>
        <p:blipFill rotWithShape="1">
          <a:blip r:embed="rId10">
            <a:alphaModFix/>
          </a:blip>
          <a:srcRect/>
          <a:stretch/>
        </p:blipFill>
        <p:spPr>
          <a:xfrm>
            <a:off x="15595548" y="7724809"/>
            <a:ext cx="2079750" cy="1091891"/>
          </a:xfrm>
          <a:prstGeom prst="rect">
            <a:avLst/>
          </a:prstGeom>
          <a:noFill/>
          <a:ln>
            <a:noFill/>
          </a:ln>
        </p:spPr>
      </p:pic>
      <p:sp>
        <p:nvSpPr>
          <p:cNvPr id="1434" name="Google Shape;1434;p22"/>
          <p:cNvSpPr txBox="1"/>
          <p:nvPr/>
        </p:nvSpPr>
        <p:spPr>
          <a:xfrm>
            <a:off x="15772350" y="8545900"/>
            <a:ext cx="2079600" cy="735600"/>
          </a:xfrm>
          <a:prstGeom prst="rect">
            <a:avLst/>
          </a:prstGeom>
          <a:noFill/>
          <a:ln>
            <a:noFill/>
          </a:ln>
        </p:spPr>
        <p:txBody>
          <a:bodyPr spcFirstLastPara="1" wrap="square" lIns="182850" tIns="182850" rIns="182850" bIns="18285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23"/>
          <p:cNvSpPr txBox="1">
            <a:spLocks noGrp="1"/>
          </p:cNvSpPr>
          <p:nvPr>
            <p:ph type="title"/>
          </p:nvPr>
        </p:nvSpPr>
        <p:spPr>
          <a:xfrm>
            <a:off x="838200" y="914400"/>
            <a:ext cx="16611600" cy="835500"/>
          </a:xfrm>
          <a:prstGeom prst="rect">
            <a:avLst/>
          </a:prstGeom>
          <a:noFill/>
          <a:ln>
            <a:noFill/>
          </a:ln>
        </p:spPr>
        <p:txBody>
          <a:bodyPr spcFirstLastPara="1" wrap="square" lIns="0" tIns="182850" rIns="0" bIns="182850" anchor="t" anchorCtr="0">
            <a:noAutofit/>
          </a:bodyPr>
          <a:lstStyle/>
          <a:p>
            <a:pPr marL="0" lvl="0" indent="0" algn="l" rtl="0">
              <a:lnSpc>
                <a:spcPct val="80000"/>
              </a:lnSpc>
              <a:spcBef>
                <a:spcPts val="0"/>
              </a:spcBef>
              <a:spcAft>
                <a:spcPts val="0"/>
              </a:spcAft>
              <a:buSzPts val="4400"/>
              <a:buNone/>
            </a:pPr>
            <a:r>
              <a:rPr lang="en"/>
              <a:t>MLOps in Cloudera Machine Learning</a:t>
            </a:r>
            <a:endParaRPr/>
          </a:p>
          <a:p>
            <a:pPr marL="0" lvl="0" indent="0" algn="l" rtl="0">
              <a:lnSpc>
                <a:spcPct val="80000"/>
              </a:lnSpc>
              <a:spcBef>
                <a:spcPts val="0"/>
              </a:spcBef>
              <a:spcAft>
                <a:spcPts val="0"/>
              </a:spcAft>
              <a:buSzPts val="4400"/>
              <a:buNone/>
            </a:pPr>
            <a:endParaRPr/>
          </a:p>
          <a:p>
            <a:pPr marL="0" lvl="0" indent="0" algn="l" rtl="0">
              <a:lnSpc>
                <a:spcPct val="80000"/>
              </a:lnSpc>
              <a:spcBef>
                <a:spcPts val="0"/>
              </a:spcBef>
              <a:spcAft>
                <a:spcPts val="0"/>
              </a:spcAft>
              <a:buSzPts val="4400"/>
              <a:buNone/>
            </a:pPr>
            <a:endParaRPr/>
          </a:p>
        </p:txBody>
      </p:sp>
      <p:sp>
        <p:nvSpPr>
          <p:cNvPr id="1440" name="Google Shape;1440;p23"/>
          <p:cNvSpPr txBox="1">
            <a:spLocks noGrp="1"/>
          </p:cNvSpPr>
          <p:nvPr>
            <p:ph type="body" idx="1"/>
          </p:nvPr>
        </p:nvSpPr>
        <p:spPr>
          <a:xfrm>
            <a:off x="838200" y="1645920"/>
            <a:ext cx="16611600" cy="615900"/>
          </a:xfrm>
          <a:prstGeom prst="rect">
            <a:avLst/>
          </a:prstGeom>
          <a:noFill/>
          <a:ln>
            <a:noFill/>
          </a:ln>
        </p:spPr>
        <p:txBody>
          <a:bodyPr spcFirstLastPara="1" wrap="square" lIns="0" tIns="54850" rIns="0" bIns="91400" anchor="t" anchorCtr="0">
            <a:noAutofit/>
          </a:bodyPr>
          <a:lstStyle/>
          <a:p>
            <a:pPr marL="0" lvl="0" indent="0" algn="l" rtl="0">
              <a:lnSpc>
                <a:spcPct val="100000"/>
              </a:lnSpc>
              <a:spcBef>
                <a:spcPts val="0"/>
              </a:spcBef>
              <a:spcAft>
                <a:spcPts val="0"/>
              </a:spcAft>
              <a:buSzPts val="2600"/>
              <a:buNone/>
            </a:pPr>
            <a:r>
              <a:rPr lang="en"/>
              <a:t>Enabling Production ML At Scale </a:t>
            </a:r>
            <a:endParaRPr/>
          </a:p>
          <a:p>
            <a:pPr marL="0" lvl="0" indent="0" algn="l" rtl="0">
              <a:lnSpc>
                <a:spcPct val="100000"/>
              </a:lnSpc>
              <a:spcBef>
                <a:spcPts val="0"/>
              </a:spcBef>
              <a:spcAft>
                <a:spcPts val="0"/>
              </a:spcAft>
              <a:buSzPts val="2600"/>
              <a:buNone/>
            </a:pPr>
            <a:endParaRPr/>
          </a:p>
          <a:p>
            <a:pPr marL="0" lvl="0" indent="0" algn="l" rtl="0">
              <a:lnSpc>
                <a:spcPct val="100000"/>
              </a:lnSpc>
              <a:spcBef>
                <a:spcPts val="0"/>
              </a:spcBef>
              <a:spcAft>
                <a:spcPts val="0"/>
              </a:spcAft>
              <a:buSzPts val="2600"/>
              <a:buNone/>
            </a:pPr>
            <a:endParaRPr/>
          </a:p>
        </p:txBody>
      </p:sp>
      <p:cxnSp>
        <p:nvCxnSpPr>
          <p:cNvPr id="1441" name="Google Shape;1441;p23"/>
          <p:cNvCxnSpPr/>
          <p:nvPr/>
        </p:nvCxnSpPr>
        <p:spPr>
          <a:xfrm>
            <a:off x="1097158" y="4697246"/>
            <a:ext cx="4940400" cy="0"/>
          </a:xfrm>
          <a:prstGeom prst="straightConnector1">
            <a:avLst/>
          </a:prstGeom>
          <a:noFill/>
          <a:ln w="9525" cap="flat" cmpd="sng">
            <a:solidFill>
              <a:srgbClr val="BFBFBF"/>
            </a:solidFill>
            <a:prstDash val="solid"/>
            <a:round/>
            <a:headEnd type="none" w="sm" len="sm"/>
            <a:tailEnd type="none" w="sm" len="sm"/>
          </a:ln>
        </p:spPr>
      </p:cxnSp>
      <p:cxnSp>
        <p:nvCxnSpPr>
          <p:cNvPr id="1442" name="Google Shape;1442;p23"/>
          <p:cNvCxnSpPr/>
          <p:nvPr/>
        </p:nvCxnSpPr>
        <p:spPr>
          <a:xfrm>
            <a:off x="6727337" y="4697246"/>
            <a:ext cx="4940400" cy="0"/>
          </a:xfrm>
          <a:prstGeom prst="straightConnector1">
            <a:avLst/>
          </a:prstGeom>
          <a:noFill/>
          <a:ln w="9525" cap="flat" cmpd="sng">
            <a:solidFill>
              <a:srgbClr val="BFBFBF"/>
            </a:solidFill>
            <a:prstDash val="solid"/>
            <a:round/>
            <a:headEnd type="none" w="sm" len="sm"/>
            <a:tailEnd type="none" w="sm" len="sm"/>
          </a:ln>
        </p:spPr>
      </p:cxnSp>
      <p:cxnSp>
        <p:nvCxnSpPr>
          <p:cNvPr id="1443" name="Google Shape;1443;p23"/>
          <p:cNvCxnSpPr/>
          <p:nvPr/>
        </p:nvCxnSpPr>
        <p:spPr>
          <a:xfrm>
            <a:off x="12357516" y="4697246"/>
            <a:ext cx="4940400" cy="0"/>
          </a:xfrm>
          <a:prstGeom prst="straightConnector1">
            <a:avLst/>
          </a:prstGeom>
          <a:noFill/>
          <a:ln w="9525" cap="flat" cmpd="sng">
            <a:solidFill>
              <a:srgbClr val="BFBFBF"/>
            </a:solidFill>
            <a:prstDash val="solid"/>
            <a:round/>
            <a:headEnd type="none" w="sm" len="sm"/>
            <a:tailEnd type="none" w="sm" len="sm"/>
          </a:ln>
        </p:spPr>
      </p:cxnSp>
      <p:sp>
        <p:nvSpPr>
          <p:cNvPr id="1444" name="Google Shape;1444;p23"/>
          <p:cNvSpPr txBox="1"/>
          <p:nvPr/>
        </p:nvSpPr>
        <p:spPr>
          <a:xfrm>
            <a:off x="838204" y="4815979"/>
            <a:ext cx="5462400" cy="40194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2800" b="1" i="0" u="none" strike="noStrike" cap="none">
                <a:solidFill>
                  <a:srgbClr val="FF8300"/>
                </a:solidFill>
                <a:latin typeface="Roboto"/>
                <a:ea typeface="Roboto"/>
                <a:cs typeface="Roboto"/>
                <a:sym typeface="Roboto"/>
              </a:rPr>
              <a:t>MODEL &amp; PREDICTION MONITORING</a:t>
            </a:r>
            <a:endParaRPr sz="2800" b="1" i="0" u="none" strike="noStrike" cap="none">
              <a:solidFill>
                <a:srgbClr val="FF83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7F7F7F"/>
              </a:solidFill>
              <a:latin typeface="Roboto"/>
              <a:ea typeface="Roboto"/>
              <a:cs typeface="Roboto"/>
              <a:sym typeface="Roboto"/>
            </a:endParaRPr>
          </a:p>
          <a:p>
            <a:pPr marL="914400" marR="0" lvl="0" indent="-431800" algn="l" rtl="0">
              <a:lnSpc>
                <a:spcPct val="115000"/>
              </a:lnSpc>
              <a:spcBef>
                <a:spcPts val="0"/>
              </a:spcBef>
              <a:spcAft>
                <a:spcPts val="0"/>
              </a:spcAft>
              <a:buClr>
                <a:srgbClr val="7F7F7F"/>
              </a:buClr>
              <a:buSzPts val="2400"/>
              <a:buFont typeface="Roboto"/>
              <a:buChar char="●"/>
            </a:pPr>
            <a:r>
              <a:rPr lang="en" sz="2400" b="0" i="0" u="none" strike="noStrike" cap="none">
                <a:solidFill>
                  <a:srgbClr val="7F7F7F"/>
                </a:solidFill>
                <a:latin typeface="Roboto"/>
                <a:ea typeface="Roboto"/>
                <a:cs typeface="Roboto"/>
                <a:sym typeface="Roboto"/>
              </a:rPr>
              <a:t>UUID for each prediction</a:t>
            </a:r>
            <a:endParaRPr sz="2400" b="0" i="0" u="none" strike="noStrike" cap="none">
              <a:solidFill>
                <a:srgbClr val="7F7F7F"/>
              </a:solidFill>
              <a:latin typeface="Roboto"/>
              <a:ea typeface="Roboto"/>
              <a:cs typeface="Roboto"/>
              <a:sym typeface="Roboto"/>
            </a:endParaRPr>
          </a:p>
          <a:p>
            <a:pPr marL="914400" marR="0" lvl="0" indent="-431800" algn="l" rtl="0">
              <a:lnSpc>
                <a:spcPct val="115000"/>
              </a:lnSpc>
              <a:spcBef>
                <a:spcPts val="0"/>
              </a:spcBef>
              <a:spcAft>
                <a:spcPts val="0"/>
              </a:spcAft>
              <a:buClr>
                <a:srgbClr val="7F7F7F"/>
              </a:buClr>
              <a:buSzPts val="2400"/>
              <a:buFont typeface="Roboto"/>
              <a:buChar char="●"/>
            </a:pPr>
            <a:r>
              <a:rPr lang="en" sz="2400" b="0" i="0" u="none" strike="noStrike" cap="none">
                <a:solidFill>
                  <a:srgbClr val="7F7F7F"/>
                </a:solidFill>
                <a:latin typeface="Roboto"/>
                <a:ea typeface="Roboto"/>
                <a:cs typeface="Roboto"/>
                <a:sym typeface="Roboto"/>
              </a:rPr>
              <a:t>Analyze metrics granularly to the feature level</a:t>
            </a:r>
            <a:endParaRPr sz="2400" b="0" i="0" u="none" strike="noStrike" cap="none">
              <a:solidFill>
                <a:srgbClr val="7F7F7F"/>
              </a:solidFill>
              <a:latin typeface="Roboto"/>
              <a:ea typeface="Roboto"/>
              <a:cs typeface="Roboto"/>
              <a:sym typeface="Roboto"/>
            </a:endParaRPr>
          </a:p>
          <a:p>
            <a:pPr marL="914400" marR="0" lvl="0" indent="-431800" algn="l" rtl="0">
              <a:lnSpc>
                <a:spcPct val="115000"/>
              </a:lnSpc>
              <a:spcBef>
                <a:spcPts val="0"/>
              </a:spcBef>
              <a:spcAft>
                <a:spcPts val="0"/>
              </a:spcAft>
              <a:buClr>
                <a:srgbClr val="7F7F7F"/>
              </a:buClr>
              <a:buSzPts val="2400"/>
              <a:buFont typeface="Roboto"/>
              <a:buChar char="●"/>
            </a:pPr>
            <a:r>
              <a:rPr lang="en" sz="2400" b="0" i="0" u="none" strike="noStrike" cap="none">
                <a:solidFill>
                  <a:srgbClr val="7F7F7F"/>
                </a:solidFill>
                <a:latin typeface="Roboto"/>
                <a:ea typeface="Roboto"/>
                <a:cs typeface="Roboto"/>
                <a:sym typeface="Roboto"/>
              </a:rPr>
              <a:t>Ground truth to production environments</a:t>
            </a:r>
            <a:endParaRPr sz="2400" b="0" i="0" u="none" strike="noStrike" cap="none">
              <a:solidFill>
                <a:srgbClr val="7F7F7F"/>
              </a:solidFill>
              <a:latin typeface="Roboto"/>
              <a:ea typeface="Roboto"/>
              <a:cs typeface="Roboto"/>
              <a:sym typeface="Roboto"/>
            </a:endParaRPr>
          </a:p>
        </p:txBody>
      </p:sp>
      <p:sp>
        <p:nvSpPr>
          <p:cNvPr id="1445" name="Google Shape;1445;p23"/>
          <p:cNvSpPr txBox="1"/>
          <p:nvPr/>
        </p:nvSpPr>
        <p:spPr>
          <a:xfrm>
            <a:off x="6412865" y="4815979"/>
            <a:ext cx="5462400" cy="40194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rgbClr val="FF8300"/>
                </a:solidFill>
                <a:latin typeface="Roboto"/>
                <a:ea typeface="Roboto"/>
                <a:cs typeface="Roboto"/>
                <a:sym typeface="Roboto"/>
              </a:rPr>
              <a:t>MODEL DEPLOYMENT &amp; </a:t>
            </a:r>
            <a:endParaRPr sz="3000" b="1" i="0" u="none" strike="noStrike" cap="none">
              <a:solidFill>
                <a:srgbClr val="FF83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rgbClr val="FF8300"/>
                </a:solidFill>
                <a:latin typeface="Roboto"/>
                <a:ea typeface="Roboto"/>
                <a:cs typeface="Roboto"/>
                <a:sym typeface="Roboto"/>
              </a:rPr>
              <a:t>HA SERVING</a:t>
            </a:r>
            <a:endParaRPr sz="3000" b="1" i="0" u="none" strike="noStrike" cap="none">
              <a:solidFill>
                <a:srgbClr val="FF83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2600"/>
              <a:buFont typeface="Arial"/>
              <a:buNone/>
            </a:pPr>
            <a:endParaRPr sz="2600" b="0" i="0" u="none" strike="noStrike" cap="none">
              <a:solidFill>
                <a:srgbClr val="7F7F7F"/>
              </a:solidFill>
              <a:latin typeface="Roboto"/>
              <a:ea typeface="Roboto"/>
              <a:cs typeface="Roboto"/>
              <a:sym typeface="Roboto"/>
            </a:endParaRPr>
          </a:p>
          <a:p>
            <a:pPr marL="914400" marR="0" lvl="0" indent="-444500" algn="l" rtl="0">
              <a:lnSpc>
                <a:spcPct val="115000"/>
              </a:lnSpc>
              <a:spcBef>
                <a:spcPts val="0"/>
              </a:spcBef>
              <a:spcAft>
                <a:spcPts val="0"/>
              </a:spcAft>
              <a:buClr>
                <a:srgbClr val="7F7F7F"/>
              </a:buClr>
              <a:buSzPts val="2600"/>
              <a:buFont typeface="Roboto"/>
              <a:buChar char="●"/>
            </a:pPr>
            <a:r>
              <a:rPr lang="en" sz="2600" b="0" i="0" u="none" strike="noStrike" cap="none">
                <a:solidFill>
                  <a:srgbClr val="7F7F7F"/>
                </a:solidFill>
                <a:latin typeface="Roboto"/>
                <a:ea typeface="Roboto"/>
                <a:cs typeface="Roboto"/>
                <a:sym typeface="Roboto"/>
              </a:rPr>
              <a:t>One-click deployment of models</a:t>
            </a:r>
            <a:endParaRPr sz="2600" b="0" i="0" u="none" strike="noStrike" cap="none">
              <a:solidFill>
                <a:srgbClr val="7F7F7F"/>
              </a:solidFill>
              <a:latin typeface="Roboto"/>
              <a:ea typeface="Roboto"/>
              <a:cs typeface="Roboto"/>
              <a:sym typeface="Roboto"/>
            </a:endParaRPr>
          </a:p>
          <a:p>
            <a:pPr marL="914400" marR="0" lvl="0" indent="-444500" algn="l" rtl="0">
              <a:lnSpc>
                <a:spcPct val="115000"/>
              </a:lnSpc>
              <a:spcBef>
                <a:spcPts val="0"/>
              </a:spcBef>
              <a:spcAft>
                <a:spcPts val="0"/>
              </a:spcAft>
              <a:buClr>
                <a:srgbClr val="7F7F7F"/>
              </a:buClr>
              <a:buSzPts val="2600"/>
              <a:buFont typeface="Roboto"/>
              <a:buChar char="●"/>
            </a:pPr>
            <a:r>
              <a:rPr lang="en" sz="2600" b="0" i="0" u="none" strike="noStrike" cap="none">
                <a:solidFill>
                  <a:srgbClr val="7F7F7F"/>
                </a:solidFill>
                <a:latin typeface="Roboto"/>
                <a:ea typeface="Roboto"/>
                <a:cs typeface="Roboto"/>
                <a:sym typeface="Roboto"/>
              </a:rPr>
              <a:t>Robust and HA model serving infrastructure</a:t>
            </a:r>
            <a:endParaRPr sz="2600" b="0" i="0" u="none" strike="noStrike" cap="none">
              <a:solidFill>
                <a:srgbClr val="7F7F7F"/>
              </a:solidFill>
              <a:latin typeface="Roboto"/>
              <a:ea typeface="Roboto"/>
              <a:cs typeface="Roboto"/>
              <a:sym typeface="Roboto"/>
            </a:endParaRPr>
          </a:p>
        </p:txBody>
      </p:sp>
      <p:sp>
        <p:nvSpPr>
          <p:cNvPr id="1446" name="Google Shape;1446;p23"/>
          <p:cNvSpPr txBox="1"/>
          <p:nvPr/>
        </p:nvSpPr>
        <p:spPr>
          <a:xfrm>
            <a:off x="11987527" y="4815979"/>
            <a:ext cx="5462400" cy="40194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rgbClr val="FF8300"/>
                </a:solidFill>
                <a:latin typeface="Roboto"/>
                <a:ea typeface="Roboto"/>
                <a:cs typeface="Roboto"/>
                <a:sym typeface="Roboto"/>
              </a:rPr>
              <a:t>SHARED DATA EXPERIENCE FOR MODELS</a:t>
            </a:r>
            <a:endParaRPr sz="3000" b="1" i="0" u="none" strike="noStrike" cap="none">
              <a:solidFill>
                <a:srgbClr val="FF8300"/>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2600"/>
              <a:buFont typeface="Arial"/>
              <a:buNone/>
            </a:pPr>
            <a:endParaRPr sz="2600" b="0" i="0" u="none" strike="noStrike" cap="none">
              <a:solidFill>
                <a:srgbClr val="000000"/>
              </a:solidFill>
              <a:latin typeface="Roboto"/>
              <a:ea typeface="Roboto"/>
              <a:cs typeface="Roboto"/>
              <a:sym typeface="Roboto"/>
            </a:endParaRPr>
          </a:p>
          <a:p>
            <a:pPr marL="914400" marR="0" lvl="0" indent="-444500" algn="l" rtl="0">
              <a:lnSpc>
                <a:spcPct val="115000"/>
              </a:lnSpc>
              <a:spcBef>
                <a:spcPts val="0"/>
              </a:spcBef>
              <a:spcAft>
                <a:spcPts val="0"/>
              </a:spcAft>
              <a:buClr>
                <a:srgbClr val="7F7F7F"/>
              </a:buClr>
              <a:buSzPts val="2600"/>
              <a:buFont typeface="Roboto"/>
              <a:buChar char="●"/>
            </a:pPr>
            <a:r>
              <a:rPr lang="en" sz="2600" b="0" i="0" u="none" strike="noStrike" cap="none">
                <a:solidFill>
                  <a:srgbClr val="7F7F7F"/>
                </a:solidFill>
                <a:latin typeface="Roboto"/>
                <a:ea typeface="Roboto"/>
                <a:cs typeface="Roboto"/>
                <a:sym typeface="Roboto"/>
              </a:rPr>
              <a:t>Automatic model cataloging &amp; lineage</a:t>
            </a:r>
            <a:endParaRPr sz="2600" b="0" i="0" u="none" strike="noStrike" cap="none">
              <a:solidFill>
                <a:srgbClr val="7F7F7F"/>
              </a:solidFill>
              <a:latin typeface="Roboto"/>
              <a:ea typeface="Roboto"/>
              <a:cs typeface="Roboto"/>
              <a:sym typeface="Roboto"/>
            </a:endParaRPr>
          </a:p>
          <a:p>
            <a:pPr marL="914400" marR="0" lvl="0" indent="-444500" algn="l" rtl="0">
              <a:lnSpc>
                <a:spcPct val="115000"/>
              </a:lnSpc>
              <a:spcBef>
                <a:spcPts val="0"/>
              </a:spcBef>
              <a:spcAft>
                <a:spcPts val="0"/>
              </a:spcAft>
              <a:buClr>
                <a:srgbClr val="7F7F7F"/>
              </a:buClr>
              <a:buSzPts val="2600"/>
              <a:buFont typeface="Roboto"/>
              <a:buChar char="●"/>
            </a:pPr>
            <a:r>
              <a:rPr lang="en" sz="2600" b="0" i="0" u="none" strike="noStrike" cap="none">
                <a:solidFill>
                  <a:srgbClr val="7F7F7F"/>
                </a:solidFill>
                <a:latin typeface="Roboto"/>
                <a:ea typeface="Roboto"/>
                <a:cs typeface="Roboto"/>
                <a:sym typeface="Roboto"/>
              </a:rPr>
              <a:t>Governed and secure production workflows</a:t>
            </a:r>
            <a:endParaRPr sz="2600" b="0" i="0" u="none" strike="noStrike" cap="none">
              <a:solidFill>
                <a:srgbClr val="7F7F7F"/>
              </a:solidFill>
              <a:latin typeface="Roboto"/>
              <a:ea typeface="Roboto"/>
              <a:cs typeface="Roboto"/>
              <a:sym typeface="Roboto"/>
            </a:endParaRPr>
          </a:p>
        </p:txBody>
      </p:sp>
      <p:sp>
        <p:nvSpPr>
          <p:cNvPr id="1447" name="Google Shape;1447;p23"/>
          <p:cNvSpPr/>
          <p:nvPr/>
        </p:nvSpPr>
        <p:spPr>
          <a:xfrm>
            <a:off x="8306775" y="3115407"/>
            <a:ext cx="1674454" cy="1052306"/>
          </a:xfrm>
          <a:custGeom>
            <a:avLst/>
            <a:gdLst/>
            <a:ahLst/>
            <a:cxnLst/>
            <a:rect l="l" t="t" r="r" b="b"/>
            <a:pathLst>
              <a:path w="541019" h="337819" extrusionOk="0">
                <a:moveTo>
                  <a:pt x="471170" y="152400"/>
                </a:moveTo>
                <a:cubicBezTo>
                  <a:pt x="472440" y="146685"/>
                  <a:pt x="473075" y="140970"/>
                  <a:pt x="473075" y="135255"/>
                </a:cubicBezTo>
                <a:cubicBezTo>
                  <a:pt x="473075" y="83185"/>
                  <a:pt x="430530" y="40640"/>
                  <a:pt x="378460" y="40640"/>
                </a:cubicBezTo>
                <a:cubicBezTo>
                  <a:pt x="355600" y="40640"/>
                  <a:pt x="334645" y="48260"/>
                  <a:pt x="317500" y="62865"/>
                </a:cubicBezTo>
                <a:cubicBezTo>
                  <a:pt x="289560" y="23495"/>
                  <a:pt x="244475" y="0"/>
                  <a:pt x="196215" y="0"/>
                </a:cubicBezTo>
                <a:cubicBezTo>
                  <a:pt x="114300" y="0"/>
                  <a:pt x="47625" y="66675"/>
                  <a:pt x="47625" y="148590"/>
                </a:cubicBezTo>
                <a:cubicBezTo>
                  <a:pt x="47625" y="163195"/>
                  <a:pt x="50165" y="177800"/>
                  <a:pt x="53975" y="191770"/>
                </a:cubicBezTo>
                <a:cubicBezTo>
                  <a:pt x="22225" y="200660"/>
                  <a:pt x="0" y="229870"/>
                  <a:pt x="0" y="263525"/>
                </a:cubicBezTo>
                <a:cubicBezTo>
                  <a:pt x="0" y="304800"/>
                  <a:pt x="33655" y="337820"/>
                  <a:pt x="74295" y="337820"/>
                </a:cubicBezTo>
                <a:lnTo>
                  <a:pt x="446405" y="337820"/>
                </a:lnTo>
                <a:cubicBezTo>
                  <a:pt x="498475" y="337820"/>
                  <a:pt x="541020" y="295275"/>
                  <a:pt x="541020" y="243205"/>
                </a:cubicBezTo>
                <a:cubicBezTo>
                  <a:pt x="540385" y="200660"/>
                  <a:pt x="511810" y="163830"/>
                  <a:pt x="471170" y="152400"/>
                </a:cubicBezTo>
                <a:close/>
                <a:moveTo>
                  <a:pt x="445770" y="324485"/>
                </a:moveTo>
                <a:lnTo>
                  <a:pt x="73660" y="324485"/>
                </a:lnTo>
                <a:cubicBezTo>
                  <a:pt x="40005" y="324485"/>
                  <a:pt x="12700" y="297180"/>
                  <a:pt x="12700" y="263525"/>
                </a:cubicBezTo>
                <a:lnTo>
                  <a:pt x="101600" y="263525"/>
                </a:lnTo>
                <a:cubicBezTo>
                  <a:pt x="104775" y="278765"/>
                  <a:pt x="118110" y="290830"/>
                  <a:pt x="134620" y="290830"/>
                </a:cubicBezTo>
                <a:cubicBezTo>
                  <a:pt x="151130" y="290830"/>
                  <a:pt x="164465" y="279400"/>
                  <a:pt x="167640" y="263525"/>
                </a:cubicBezTo>
                <a:lnTo>
                  <a:pt x="243205" y="263525"/>
                </a:lnTo>
                <a:cubicBezTo>
                  <a:pt x="246380" y="278765"/>
                  <a:pt x="259715" y="290830"/>
                  <a:pt x="276225" y="290830"/>
                </a:cubicBezTo>
                <a:cubicBezTo>
                  <a:pt x="292735" y="290830"/>
                  <a:pt x="306070" y="279400"/>
                  <a:pt x="309245" y="263525"/>
                </a:cubicBezTo>
                <a:lnTo>
                  <a:pt x="384810" y="263525"/>
                </a:lnTo>
                <a:cubicBezTo>
                  <a:pt x="387985" y="278765"/>
                  <a:pt x="401320" y="290830"/>
                  <a:pt x="417830" y="290830"/>
                </a:cubicBezTo>
                <a:cubicBezTo>
                  <a:pt x="436245" y="290830"/>
                  <a:pt x="451485" y="275590"/>
                  <a:pt x="451485" y="257175"/>
                </a:cubicBezTo>
                <a:cubicBezTo>
                  <a:pt x="451485" y="238760"/>
                  <a:pt x="436245" y="223520"/>
                  <a:pt x="417830" y="223520"/>
                </a:cubicBezTo>
                <a:cubicBezTo>
                  <a:pt x="401320" y="223520"/>
                  <a:pt x="387985" y="234950"/>
                  <a:pt x="384810" y="250825"/>
                </a:cubicBezTo>
                <a:lnTo>
                  <a:pt x="309245" y="250825"/>
                </a:lnTo>
                <a:cubicBezTo>
                  <a:pt x="306070" y="235585"/>
                  <a:pt x="292735" y="223520"/>
                  <a:pt x="276225" y="223520"/>
                </a:cubicBezTo>
                <a:cubicBezTo>
                  <a:pt x="259715" y="223520"/>
                  <a:pt x="246380" y="234950"/>
                  <a:pt x="243205" y="250825"/>
                </a:cubicBezTo>
                <a:lnTo>
                  <a:pt x="167640" y="250825"/>
                </a:lnTo>
                <a:cubicBezTo>
                  <a:pt x="164465" y="235585"/>
                  <a:pt x="151130" y="223520"/>
                  <a:pt x="134620" y="223520"/>
                </a:cubicBezTo>
                <a:cubicBezTo>
                  <a:pt x="118110" y="223520"/>
                  <a:pt x="104775" y="234950"/>
                  <a:pt x="101600" y="250825"/>
                </a:cubicBezTo>
                <a:lnTo>
                  <a:pt x="14605" y="250825"/>
                </a:lnTo>
                <a:cubicBezTo>
                  <a:pt x="19685" y="227330"/>
                  <a:pt x="38735" y="208915"/>
                  <a:pt x="63500" y="204470"/>
                </a:cubicBezTo>
                <a:lnTo>
                  <a:pt x="71755" y="203200"/>
                </a:lnTo>
                <a:lnTo>
                  <a:pt x="69215" y="195580"/>
                </a:lnTo>
                <a:cubicBezTo>
                  <a:pt x="65405" y="184785"/>
                  <a:pt x="62865" y="173990"/>
                  <a:pt x="61595" y="163195"/>
                </a:cubicBezTo>
                <a:lnTo>
                  <a:pt x="173355" y="163195"/>
                </a:lnTo>
                <a:cubicBezTo>
                  <a:pt x="176530" y="178435"/>
                  <a:pt x="189865" y="190500"/>
                  <a:pt x="206375" y="190500"/>
                </a:cubicBezTo>
                <a:cubicBezTo>
                  <a:pt x="222885" y="190500"/>
                  <a:pt x="236220" y="179070"/>
                  <a:pt x="239395" y="163195"/>
                </a:cubicBezTo>
                <a:lnTo>
                  <a:pt x="314960" y="163195"/>
                </a:lnTo>
                <a:cubicBezTo>
                  <a:pt x="318135" y="178435"/>
                  <a:pt x="331470" y="190500"/>
                  <a:pt x="347980" y="190500"/>
                </a:cubicBezTo>
                <a:cubicBezTo>
                  <a:pt x="366395" y="190500"/>
                  <a:pt x="381635" y="175260"/>
                  <a:pt x="381635" y="156845"/>
                </a:cubicBezTo>
                <a:cubicBezTo>
                  <a:pt x="381635" y="138430"/>
                  <a:pt x="366395" y="123190"/>
                  <a:pt x="347980" y="123190"/>
                </a:cubicBezTo>
                <a:cubicBezTo>
                  <a:pt x="331470" y="123190"/>
                  <a:pt x="318135" y="134620"/>
                  <a:pt x="314960" y="150495"/>
                </a:cubicBezTo>
                <a:lnTo>
                  <a:pt x="238760" y="150495"/>
                </a:lnTo>
                <a:cubicBezTo>
                  <a:pt x="235585" y="135255"/>
                  <a:pt x="222250" y="123190"/>
                  <a:pt x="205740" y="123190"/>
                </a:cubicBezTo>
                <a:cubicBezTo>
                  <a:pt x="189230" y="123190"/>
                  <a:pt x="175895" y="134620"/>
                  <a:pt x="172720" y="150495"/>
                </a:cubicBezTo>
                <a:lnTo>
                  <a:pt x="60325" y="150495"/>
                </a:lnTo>
                <a:cubicBezTo>
                  <a:pt x="60325" y="76200"/>
                  <a:pt x="121285" y="15240"/>
                  <a:pt x="195580" y="15240"/>
                </a:cubicBezTo>
                <a:cubicBezTo>
                  <a:pt x="242570" y="15240"/>
                  <a:pt x="285115" y="38735"/>
                  <a:pt x="309880" y="78740"/>
                </a:cubicBezTo>
                <a:lnTo>
                  <a:pt x="314325" y="85725"/>
                </a:lnTo>
                <a:lnTo>
                  <a:pt x="320040" y="79375"/>
                </a:lnTo>
                <a:cubicBezTo>
                  <a:pt x="335280" y="64135"/>
                  <a:pt x="355600" y="55245"/>
                  <a:pt x="377825" y="55245"/>
                </a:cubicBezTo>
                <a:cubicBezTo>
                  <a:pt x="422275" y="55245"/>
                  <a:pt x="459105" y="91440"/>
                  <a:pt x="459105" y="136525"/>
                </a:cubicBezTo>
                <a:cubicBezTo>
                  <a:pt x="459105" y="142875"/>
                  <a:pt x="458470" y="149860"/>
                  <a:pt x="456565" y="156845"/>
                </a:cubicBezTo>
                <a:lnTo>
                  <a:pt x="454660" y="162560"/>
                </a:lnTo>
                <a:lnTo>
                  <a:pt x="461645" y="163830"/>
                </a:lnTo>
                <a:cubicBezTo>
                  <a:pt x="499110" y="171450"/>
                  <a:pt x="527050" y="205105"/>
                  <a:pt x="527050" y="243205"/>
                </a:cubicBezTo>
                <a:cubicBezTo>
                  <a:pt x="527050" y="288290"/>
                  <a:pt x="490220" y="324485"/>
                  <a:pt x="445770" y="324485"/>
                </a:cubicBezTo>
                <a:close/>
                <a:moveTo>
                  <a:pt x="256540" y="257175"/>
                </a:moveTo>
                <a:cubicBezTo>
                  <a:pt x="256540" y="245745"/>
                  <a:pt x="265430" y="236855"/>
                  <a:pt x="276860" y="236855"/>
                </a:cubicBezTo>
                <a:cubicBezTo>
                  <a:pt x="288290" y="236855"/>
                  <a:pt x="297180" y="245745"/>
                  <a:pt x="297180" y="257175"/>
                </a:cubicBezTo>
                <a:cubicBezTo>
                  <a:pt x="297180" y="268605"/>
                  <a:pt x="288290" y="277495"/>
                  <a:pt x="276860" y="277495"/>
                </a:cubicBezTo>
                <a:cubicBezTo>
                  <a:pt x="265430" y="277495"/>
                  <a:pt x="256540" y="268605"/>
                  <a:pt x="256540" y="257175"/>
                </a:cubicBezTo>
                <a:close/>
                <a:moveTo>
                  <a:pt x="185420" y="155575"/>
                </a:moveTo>
                <a:cubicBezTo>
                  <a:pt x="185420" y="144145"/>
                  <a:pt x="194310" y="135255"/>
                  <a:pt x="205740" y="135255"/>
                </a:cubicBezTo>
                <a:cubicBezTo>
                  <a:pt x="217170" y="135255"/>
                  <a:pt x="226060" y="144145"/>
                  <a:pt x="226060" y="155575"/>
                </a:cubicBezTo>
                <a:cubicBezTo>
                  <a:pt x="226060" y="167005"/>
                  <a:pt x="217170" y="175895"/>
                  <a:pt x="205740" y="175895"/>
                </a:cubicBezTo>
                <a:cubicBezTo>
                  <a:pt x="194310" y="175895"/>
                  <a:pt x="185420" y="167005"/>
                  <a:pt x="185420" y="155575"/>
                </a:cubicBezTo>
                <a:close/>
              </a:path>
            </a:pathLst>
          </a:custGeom>
          <a:solidFill>
            <a:srgbClr val="FF9900"/>
          </a:solidFill>
          <a:ln>
            <a:noFill/>
          </a:ln>
        </p:spPr>
        <p:txBody>
          <a:bodyPr spcFirstLastPara="1" wrap="square" lIns="243750" tIns="121850" rIns="243750" bIns="121850"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Calibri"/>
              <a:ea typeface="Calibri"/>
              <a:cs typeface="Calibri"/>
              <a:sym typeface="Calibri"/>
            </a:endParaRPr>
          </a:p>
        </p:txBody>
      </p:sp>
      <p:sp>
        <p:nvSpPr>
          <p:cNvPr id="1448" name="Google Shape;1448;p23"/>
          <p:cNvSpPr/>
          <p:nvPr/>
        </p:nvSpPr>
        <p:spPr>
          <a:xfrm>
            <a:off x="2965827" y="3070575"/>
            <a:ext cx="1207152" cy="1207129"/>
          </a:xfrm>
          <a:custGeom>
            <a:avLst/>
            <a:gdLst/>
            <a:ahLst/>
            <a:cxnLst/>
            <a:rect l="l" t="t" r="r" b="b"/>
            <a:pathLst>
              <a:path w="4497" h="4445" extrusionOk="0">
                <a:moveTo>
                  <a:pt x="4078" y="2962"/>
                </a:moveTo>
                <a:cubicBezTo>
                  <a:pt x="4309" y="2962"/>
                  <a:pt x="4496" y="2774"/>
                  <a:pt x="4496" y="2545"/>
                </a:cubicBezTo>
                <a:cubicBezTo>
                  <a:pt x="4496" y="2317"/>
                  <a:pt x="4306" y="2128"/>
                  <a:pt x="4078" y="2128"/>
                </a:cubicBezTo>
                <a:cubicBezTo>
                  <a:pt x="3846" y="2128"/>
                  <a:pt x="3660" y="2317"/>
                  <a:pt x="3660" y="2545"/>
                </a:cubicBezTo>
                <a:cubicBezTo>
                  <a:pt x="3660" y="2624"/>
                  <a:pt x="3683" y="2697"/>
                  <a:pt x="3720" y="2759"/>
                </a:cubicBezTo>
                <a:lnTo>
                  <a:pt x="3037" y="3278"/>
                </a:lnTo>
                <a:cubicBezTo>
                  <a:pt x="2960" y="3202"/>
                  <a:pt x="2856" y="3151"/>
                  <a:pt x="2737" y="3151"/>
                </a:cubicBezTo>
                <a:cubicBezTo>
                  <a:pt x="2574" y="3151"/>
                  <a:pt x="2430" y="3247"/>
                  <a:pt x="2362" y="3386"/>
                </a:cubicBezTo>
                <a:lnTo>
                  <a:pt x="1801" y="3185"/>
                </a:lnTo>
                <a:cubicBezTo>
                  <a:pt x="1806" y="3157"/>
                  <a:pt x="1812" y="3126"/>
                  <a:pt x="1812" y="3095"/>
                </a:cubicBezTo>
                <a:cubicBezTo>
                  <a:pt x="1812" y="2864"/>
                  <a:pt x="1623" y="2677"/>
                  <a:pt x="1394" y="2677"/>
                </a:cubicBezTo>
                <a:cubicBezTo>
                  <a:pt x="1163" y="2677"/>
                  <a:pt x="976" y="2866"/>
                  <a:pt x="976" y="3095"/>
                </a:cubicBezTo>
                <a:cubicBezTo>
                  <a:pt x="976" y="3151"/>
                  <a:pt x="988" y="3205"/>
                  <a:pt x="1008" y="3253"/>
                </a:cubicBezTo>
                <a:lnTo>
                  <a:pt x="104" y="3758"/>
                </a:lnTo>
                <a:lnTo>
                  <a:pt x="104" y="2266"/>
                </a:lnTo>
                <a:lnTo>
                  <a:pt x="1058" y="1733"/>
                </a:lnTo>
                <a:cubicBezTo>
                  <a:pt x="1135" y="1837"/>
                  <a:pt x="1256" y="1905"/>
                  <a:pt x="1394" y="1905"/>
                </a:cubicBezTo>
                <a:cubicBezTo>
                  <a:pt x="1530" y="1905"/>
                  <a:pt x="1648" y="1840"/>
                  <a:pt x="1724" y="1744"/>
                </a:cubicBezTo>
                <a:lnTo>
                  <a:pt x="2356" y="2120"/>
                </a:lnTo>
                <a:cubicBezTo>
                  <a:pt x="2334" y="2170"/>
                  <a:pt x="2320" y="2227"/>
                  <a:pt x="2320" y="2289"/>
                </a:cubicBezTo>
                <a:cubicBezTo>
                  <a:pt x="2320" y="2519"/>
                  <a:pt x="2508" y="2706"/>
                  <a:pt x="2737" y="2706"/>
                </a:cubicBezTo>
                <a:cubicBezTo>
                  <a:pt x="2965" y="2706"/>
                  <a:pt x="3155" y="2516"/>
                  <a:pt x="3155" y="2289"/>
                </a:cubicBezTo>
                <a:cubicBezTo>
                  <a:pt x="3155" y="2168"/>
                  <a:pt x="3101" y="2058"/>
                  <a:pt x="3020" y="1981"/>
                </a:cubicBezTo>
                <a:lnTo>
                  <a:pt x="3872" y="827"/>
                </a:lnTo>
                <a:cubicBezTo>
                  <a:pt x="3934" y="861"/>
                  <a:pt x="4002" y="881"/>
                  <a:pt x="4078" y="881"/>
                </a:cubicBezTo>
                <a:cubicBezTo>
                  <a:pt x="4309" y="881"/>
                  <a:pt x="4496" y="692"/>
                  <a:pt x="4496" y="463"/>
                </a:cubicBezTo>
                <a:cubicBezTo>
                  <a:pt x="4496" y="232"/>
                  <a:pt x="4306" y="45"/>
                  <a:pt x="4078" y="45"/>
                </a:cubicBezTo>
                <a:cubicBezTo>
                  <a:pt x="3846" y="45"/>
                  <a:pt x="3660" y="234"/>
                  <a:pt x="3660" y="463"/>
                </a:cubicBezTo>
                <a:cubicBezTo>
                  <a:pt x="3660" y="584"/>
                  <a:pt x="3711" y="692"/>
                  <a:pt x="3793" y="768"/>
                </a:cubicBezTo>
                <a:lnTo>
                  <a:pt x="2941" y="1925"/>
                </a:lnTo>
                <a:cubicBezTo>
                  <a:pt x="2881" y="1891"/>
                  <a:pt x="2811" y="1871"/>
                  <a:pt x="2737" y="1871"/>
                </a:cubicBezTo>
                <a:cubicBezTo>
                  <a:pt x="2602" y="1871"/>
                  <a:pt x="2481" y="1936"/>
                  <a:pt x="2404" y="2038"/>
                </a:cubicBezTo>
                <a:lnTo>
                  <a:pt x="1772" y="1662"/>
                </a:lnTo>
                <a:cubicBezTo>
                  <a:pt x="1795" y="1609"/>
                  <a:pt x="1809" y="1552"/>
                  <a:pt x="1809" y="1490"/>
                </a:cubicBezTo>
                <a:cubicBezTo>
                  <a:pt x="1809" y="1259"/>
                  <a:pt x="1620" y="1073"/>
                  <a:pt x="1391" y="1073"/>
                </a:cubicBezTo>
                <a:cubicBezTo>
                  <a:pt x="1160" y="1073"/>
                  <a:pt x="974" y="1262"/>
                  <a:pt x="974" y="1490"/>
                </a:cubicBezTo>
                <a:cubicBezTo>
                  <a:pt x="974" y="1547"/>
                  <a:pt x="985" y="1603"/>
                  <a:pt x="1005" y="1651"/>
                </a:cubicBezTo>
                <a:lnTo>
                  <a:pt x="99" y="2159"/>
                </a:lnTo>
                <a:lnTo>
                  <a:pt x="99" y="0"/>
                </a:lnTo>
                <a:lnTo>
                  <a:pt x="0" y="0"/>
                </a:lnTo>
                <a:lnTo>
                  <a:pt x="0" y="4444"/>
                </a:lnTo>
                <a:lnTo>
                  <a:pt x="4448" y="4444"/>
                </a:lnTo>
                <a:lnTo>
                  <a:pt x="4448" y="4345"/>
                </a:lnTo>
                <a:lnTo>
                  <a:pt x="102" y="4345"/>
                </a:lnTo>
                <a:lnTo>
                  <a:pt x="102" y="3877"/>
                </a:lnTo>
                <a:lnTo>
                  <a:pt x="1053" y="3343"/>
                </a:lnTo>
                <a:cubicBezTo>
                  <a:pt x="1129" y="3448"/>
                  <a:pt x="1253" y="3518"/>
                  <a:pt x="1391" y="3518"/>
                </a:cubicBezTo>
                <a:cubicBezTo>
                  <a:pt x="1558" y="3518"/>
                  <a:pt x="1699" y="3422"/>
                  <a:pt x="1767" y="3284"/>
                </a:cubicBezTo>
                <a:lnTo>
                  <a:pt x="2328" y="3484"/>
                </a:lnTo>
                <a:cubicBezTo>
                  <a:pt x="2323" y="3513"/>
                  <a:pt x="2317" y="3544"/>
                  <a:pt x="2317" y="3575"/>
                </a:cubicBezTo>
                <a:cubicBezTo>
                  <a:pt x="2317" y="3806"/>
                  <a:pt x="2506" y="3992"/>
                  <a:pt x="2735" y="3992"/>
                </a:cubicBezTo>
                <a:cubicBezTo>
                  <a:pt x="2963" y="3992"/>
                  <a:pt x="3152" y="3803"/>
                  <a:pt x="3152" y="3575"/>
                </a:cubicBezTo>
                <a:cubicBezTo>
                  <a:pt x="3152" y="3496"/>
                  <a:pt x="3130" y="3422"/>
                  <a:pt x="3093" y="3360"/>
                </a:cubicBezTo>
                <a:lnTo>
                  <a:pt x="3779" y="2841"/>
                </a:lnTo>
                <a:cubicBezTo>
                  <a:pt x="3858" y="2914"/>
                  <a:pt x="3962" y="2962"/>
                  <a:pt x="4078" y="2962"/>
                </a:cubicBezTo>
                <a:close/>
                <a:moveTo>
                  <a:pt x="3759" y="460"/>
                </a:moveTo>
                <a:cubicBezTo>
                  <a:pt x="3759" y="285"/>
                  <a:pt x="3903" y="141"/>
                  <a:pt x="4078" y="141"/>
                </a:cubicBezTo>
                <a:cubicBezTo>
                  <a:pt x="4253" y="141"/>
                  <a:pt x="4397" y="285"/>
                  <a:pt x="4397" y="460"/>
                </a:cubicBezTo>
                <a:cubicBezTo>
                  <a:pt x="4397" y="635"/>
                  <a:pt x="4253" y="779"/>
                  <a:pt x="4078" y="779"/>
                </a:cubicBezTo>
                <a:cubicBezTo>
                  <a:pt x="3903" y="779"/>
                  <a:pt x="3759" y="638"/>
                  <a:pt x="3759" y="460"/>
                </a:cubicBezTo>
                <a:close/>
                <a:moveTo>
                  <a:pt x="2737" y="1967"/>
                </a:moveTo>
                <a:cubicBezTo>
                  <a:pt x="2912" y="1967"/>
                  <a:pt x="3056" y="2111"/>
                  <a:pt x="3056" y="2286"/>
                </a:cubicBezTo>
                <a:cubicBezTo>
                  <a:pt x="3056" y="2460"/>
                  <a:pt x="2912" y="2604"/>
                  <a:pt x="2737" y="2604"/>
                </a:cubicBezTo>
                <a:cubicBezTo>
                  <a:pt x="2562" y="2604"/>
                  <a:pt x="2419" y="2460"/>
                  <a:pt x="2419" y="2286"/>
                </a:cubicBezTo>
                <a:cubicBezTo>
                  <a:pt x="2419" y="2111"/>
                  <a:pt x="2562" y="1967"/>
                  <a:pt x="2737" y="1967"/>
                </a:cubicBezTo>
                <a:close/>
                <a:moveTo>
                  <a:pt x="1391" y="1169"/>
                </a:moveTo>
                <a:cubicBezTo>
                  <a:pt x="1566" y="1169"/>
                  <a:pt x="1710" y="1312"/>
                  <a:pt x="1710" y="1487"/>
                </a:cubicBezTo>
                <a:cubicBezTo>
                  <a:pt x="1710" y="1662"/>
                  <a:pt x="1566" y="1806"/>
                  <a:pt x="1391" y="1806"/>
                </a:cubicBezTo>
                <a:cubicBezTo>
                  <a:pt x="1216" y="1806"/>
                  <a:pt x="1072" y="1662"/>
                  <a:pt x="1072" y="1487"/>
                </a:cubicBezTo>
                <a:cubicBezTo>
                  <a:pt x="1072" y="1312"/>
                  <a:pt x="1216" y="1169"/>
                  <a:pt x="1391" y="1169"/>
                </a:cubicBezTo>
                <a:close/>
              </a:path>
            </a:pathLst>
          </a:custGeom>
          <a:solidFill>
            <a:srgbClr val="FF9900"/>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05868"/>
              </a:solidFill>
              <a:latin typeface="Roboto"/>
              <a:ea typeface="Roboto"/>
              <a:cs typeface="Roboto"/>
              <a:sym typeface="Roboto"/>
            </a:endParaRPr>
          </a:p>
        </p:txBody>
      </p:sp>
      <p:pic>
        <p:nvPicPr>
          <p:cNvPr id="1449" name="Google Shape;1449;p23"/>
          <p:cNvPicPr preferRelativeResize="0"/>
          <p:nvPr/>
        </p:nvPicPr>
        <p:blipFill rotWithShape="1">
          <a:blip r:embed="rId3">
            <a:alphaModFix/>
          </a:blip>
          <a:srcRect/>
          <a:stretch/>
        </p:blipFill>
        <p:spPr>
          <a:xfrm>
            <a:off x="13832830" y="3203481"/>
            <a:ext cx="1771390" cy="9408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24"/>
          <p:cNvSpPr txBox="1">
            <a:spLocks noGrp="1"/>
          </p:cNvSpPr>
          <p:nvPr>
            <p:ph type="title"/>
          </p:nvPr>
        </p:nvSpPr>
        <p:spPr>
          <a:xfrm>
            <a:off x="1204622" y="4705706"/>
            <a:ext cx="15981600" cy="3041100"/>
          </a:xfrm>
          <a:prstGeom prst="rect">
            <a:avLst/>
          </a:prstGeom>
          <a:noFill/>
          <a:ln>
            <a:noFill/>
          </a:ln>
        </p:spPr>
        <p:txBody>
          <a:bodyPr spcFirstLastPara="1" wrap="square" lIns="0" tIns="91400" rIns="182850" bIns="91400" anchor="t" anchorCtr="0">
            <a:noAutofit/>
          </a:bodyPr>
          <a:lstStyle/>
          <a:p>
            <a:pPr marL="0" lvl="0" indent="0" algn="l" rtl="0">
              <a:lnSpc>
                <a:spcPct val="80000"/>
              </a:lnSpc>
              <a:spcBef>
                <a:spcPts val="0"/>
              </a:spcBef>
              <a:spcAft>
                <a:spcPts val="0"/>
              </a:spcAft>
              <a:buSzPts val="7600"/>
              <a:buNone/>
            </a:pPr>
            <a:r>
              <a:rPr lang="en"/>
              <a:t>Getting Started &amp; Hands-on</a:t>
            </a:r>
            <a:endParaRPr/>
          </a:p>
          <a:p>
            <a:pPr marL="0" lvl="0" indent="0" algn="l" rtl="0">
              <a:lnSpc>
                <a:spcPct val="80000"/>
              </a:lnSpc>
              <a:spcBef>
                <a:spcPts val="0"/>
              </a:spcBef>
              <a:spcAft>
                <a:spcPts val="0"/>
              </a:spcAft>
              <a:buSzPts val="7600"/>
              <a:buNone/>
            </a:pPr>
            <a:r>
              <a:rPr lang="en" sz="3000">
                <a:solidFill>
                  <a:schemeClr val="accent6"/>
                </a:solidFill>
              </a:rPr>
              <a:t>CML product overview and lab</a:t>
            </a:r>
            <a:endParaRPr sz="30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25"/>
          <p:cNvSpPr txBox="1">
            <a:spLocks noGrp="1"/>
          </p:cNvSpPr>
          <p:nvPr>
            <p:ph type="title"/>
          </p:nvPr>
        </p:nvSpPr>
        <p:spPr>
          <a:xfrm>
            <a:off x="838200" y="914400"/>
            <a:ext cx="16611600" cy="835500"/>
          </a:xfrm>
          <a:prstGeom prst="rect">
            <a:avLst/>
          </a:prstGeom>
          <a:noFill/>
          <a:ln>
            <a:noFill/>
          </a:ln>
        </p:spPr>
        <p:txBody>
          <a:bodyPr spcFirstLastPara="1" wrap="square" lIns="0" tIns="182850" rIns="0" bIns="182850" anchor="t" anchorCtr="0">
            <a:noAutofit/>
          </a:bodyPr>
          <a:lstStyle/>
          <a:p>
            <a:pPr marL="0" lvl="0" indent="0" algn="l" rtl="0">
              <a:lnSpc>
                <a:spcPct val="80000"/>
              </a:lnSpc>
              <a:spcBef>
                <a:spcPts val="0"/>
              </a:spcBef>
              <a:spcAft>
                <a:spcPts val="0"/>
              </a:spcAft>
              <a:buSzPts val="4400"/>
              <a:buNone/>
            </a:pPr>
            <a:r>
              <a:rPr lang="en"/>
              <a:t>CML Project Overview</a:t>
            </a:r>
            <a:endParaRPr/>
          </a:p>
        </p:txBody>
      </p:sp>
      <p:sp>
        <p:nvSpPr>
          <p:cNvPr id="1460" name="Google Shape;1460;p25"/>
          <p:cNvSpPr txBox="1">
            <a:spLocks noGrp="1"/>
          </p:cNvSpPr>
          <p:nvPr>
            <p:ph type="body" idx="1"/>
          </p:nvPr>
        </p:nvSpPr>
        <p:spPr>
          <a:xfrm>
            <a:off x="838200" y="1645920"/>
            <a:ext cx="16611600" cy="615900"/>
          </a:xfrm>
          <a:prstGeom prst="rect">
            <a:avLst/>
          </a:prstGeom>
          <a:noFill/>
          <a:ln>
            <a:noFill/>
          </a:ln>
        </p:spPr>
        <p:txBody>
          <a:bodyPr spcFirstLastPara="1" wrap="square" lIns="0" tIns="54850" rIns="0" bIns="91400" anchor="t" anchorCtr="0">
            <a:noAutofit/>
          </a:bodyPr>
          <a:lstStyle/>
          <a:p>
            <a:pPr marL="0" lvl="0" indent="0" algn="l" rtl="0">
              <a:lnSpc>
                <a:spcPct val="100000"/>
              </a:lnSpc>
              <a:spcBef>
                <a:spcPts val="0"/>
              </a:spcBef>
              <a:spcAft>
                <a:spcPts val="0"/>
              </a:spcAft>
              <a:buSzPts val="2600"/>
              <a:buNone/>
            </a:pPr>
            <a:endParaRPr/>
          </a:p>
        </p:txBody>
      </p:sp>
      <p:sp>
        <p:nvSpPr>
          <p:cNvPr id="1461" name="Google Shape;1461;p25"/>
          <p:cNvSpPr txBox="1">
            <a:spLocks noGrp="1"/>
          </p:cNvSpPr>
          <p:nvPr>
            <p:ph type="body" idx="2"/>
          </p:nvPr>
        </p:nvSpPr>
        <p:spPr>
          <a:xfrm>
            <a:off x="838198" y="3207542"/>
            <a:ext cx="16611600" cy="5852100"/>
          </a:xfrm>
          <a:prstGeom prst="rect">
            <a:avLst/>
          </a:prstGeom>
          <a:noFill/>
          <a:ln>
            <a:noFill/>
          </a:ln>
        </p:spPr>
        <p:txBody>
          <a:bodyPr spcFirstLastPara="1" wrap="square" lIns="182850" tIns="91400" rIns="182850" bIns="91400" anchor="t" anchorCtr="0">
            <a:noAutofit/>
          </a:bodyPr>
          <a:lstStyle/>
          <a:p>
            <a:pPr marL="0" lvl="0" indent="0" algn="l" rtl="0">
              <a:lnSpc>
                <a:spcPct val="115000"/>
              </a:lnSpc>
              <a:spcBef>
                <a:spcPts val="0"/>
              </a:spcBef>
              <a:spcAft>
                <a:spcPts val="0"/>
              </a:spcAft>
              <a:buSzPts val="2800"/>
              <a:buNone/>
            </a:pPr>
            <a:r>
              <a:rPr lang="en" sz="1800">
                <a:solidFill>
                  <a:schemeClr val="accent6"/>
                </a:solidFill>
                <a:latin typeface="Arial"/>
                <a:ea typeface="Arial"/>
                <a:cs typeface="Arial"/>
                <a:sym typeface="Arial"/>
              </a:rPr>
              <a:t>This project builds the telco churn with model interpretability project discussed in more detail </a:t>
            </a:r>
            <a:r>
              <a:rPr lang="en" sz="1800">
                <a:solidFill>
                  <a:schemeClr val="accent6"/>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this </a:t>
            </a:r>
            <a:r>
              <a:rPr lang="en" sz="1800">
                <a:solidFill>
                  <a:srgbClr val="0000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blog post</a:t>
            </a:r>
            <a:r>
              <a:rPr lang="en" sz="1800">
                <a:solidFill>
                  <a:schemeClr val="accent6"/>
                </a:solidFill>
                <a:latin typeface="Arial"/>
                <a:ea typeface="Arial"/>
                <a:cs typeface="Arial"/>
                <a:sym typeface="Arial"/>
              </a:rPr>
              <a:t>. The initial idea and code comes from the FFL Interpretability report which is now freely available and you can read the full report </a:t>
            </a:r>
            <a:r>
              <a:rPr lang="en" sz="1800">
                <a:solidFill>
                  <a:srgbClr val="0000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here</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SzPts val="2800"/>
              <a:buNone/>
            </a:pPr>
            <a:r>
              <a:rPr lang="en" sz="1800">
                <a:solidFill>
                  <a:schemeClr val="accent6"/>
                </a:solidFill>
                <a:latin typeface="Arial"/>
                <a:ea typeface="Arial"/>
                <a:cs typeface="Arial"/>
                <a:sym typeface="Arial"/>
              </a:rPr>
              <a:t>The goal is to build a classifier model using Logistic Regression to predict the churn probability for a group of customers from a telecoms company. On top that, the model can then be interpreted using </a:t>
            </a:r>
            <a:r>
              <a:rPr lang="en" sz="1800">
                <a:solidFill>
                  <a:schemeClr val="accent6"/>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LIME</a:t>
            </a:r>
            <a:r>
              <a:rPr lang="en" sz="1800">
                <a:solidFill>
                  <a:schemeClr val="accent6"/>
                </a:solidFill>
                <a:latin typeface="Arial"/>
                <a:ea typeface="Arial"/>
                <a:cs typeface="Arial"/>
                <a:sym typeface="Arial"/>
              </a:rPr>
              <a:t>. Both the Logistic Regression and LIME models are then deployed using CML's real-time model deployment capability and finally a basic flask based web application is deployed that will let you interact with the real-time model to see which factors in the data have the most influence on the churn probability.</a:t>
            </a:r>
            <a:endParaRPr sz="1800">
              <a:solidFill>
                <a:schemeClr val="accent6"/>
              </a:solidFill>
              <a:latin typeface="Arial"/>
              <a:ea typeface="Arial"/>
              <a:cs typeface="Arial"/>
              <a:sym typeface="Arial"/>
            </a:endParaRPr>
          </a:p>
          <a:p>
            <a:pPr marL="0" lvl="0" indent="0" algn="l" rtl="0">
              <a:lnSpc>
                <a:spcPct val="100000"/>
              </a:lnSpc>
              <a:spcBef>
                <a:spcPts val="1200"/>
              </a:spcBef>
              <a:spcAft>
                <a:spcPts val="0"/>
              </a:spcAft>
              <a:buSzPts val="2800"/>
              <a:buNone/>
            </a:pPr>
            <a:endParaRPr sz="4200">
              <a:solidFill>
                <a:schemeClr val="accent6"/>
              </a:solidFill>
            </a:endParaRPr>
          </a:p>
        </p:txBody>
      </p:sp>
      <p:pic>
        <p:nvPicPr>
          <p:cNvPr id="1462" name="Google Shape;1462;p25" descr="table_view"/>
          <p:cNvPicPr preferRelativeResize="0"/>
          <p:nvPr/>
        </p:nvPicPr>
        <p:blipFill rotWithShape="1">
          <a:blip r:embed="rId6">
            <a:alphaModFix/>
          </a:blip>
          <a:srcRect/>
          <a:stretch/>
        </p:blipFill>
        <p:spPr>
          <a:xfrm>
            <a:off x="4087838" y="5540025"/>
            <a:ext cx="10112326" cy="3718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26"/>
          <p:cNvSpPr txBox="1">
            <a:spLocks noGrp="1"/>
          </p:cNvSpPr>
          <p:nvPr>
            <p:ph type="title"/>
          </p:nvPr>
        </p:nvSpPr>
        <p:spPr>
          <a:xfrm>
            <a:off x="838200" y="914400"/>
            <a:ext cx="16611600" cy="835500"/>
          </a:xfrm>
          <a:prstGeom prst="rect">
            <a:avLst/>
          </a:prstGeom>
          <a:noFill/>
          <a:ln>
            <a:noFill/>
          </a:ln>
        </p:spPr>
        <p:txBody>
          <a:bodyPr spcFirstLastPara="1" wrap="square" lIns="0" tIns="182850" rIns="0" bIns="182850" anchor="t" anchorCtr="0">
            <a:noAutofit/>
          </a:bodyPr>
          <a:lstStyle/>
          <a:p>
            <a:pPr marL="0" lvl="0" indent="0" algn="l" rtl="0">
              <a:lnSpc>
                <a:spcPct val="80000"/>
              </a:lnSpc>
              <a:spcBef>
                <a:spcPts val="0"/>
              </a:spcBef>
              <a:spcAft>
                <a:spcPts val="0"/>
              </a:spcAft>
              <a:buSzPts val="4400"/>
              <a:buNone/>
            </a:pPr>
            <a:r>
              <a:rPr lang="en"/>
              <a:t>CML Workshop Hands On</a:t>
            </a:r>
            <a:endParaRPr/>
          </a:p>
        </p:txBody>
      </p:sp>
      <p:sp>
        <p:nvSpPr>
          <p:cNvPr id="1468" name="Google Shape;1468;p26"/>
          <p:cNvSpPr txBox="1">
            <a:spLocks noGrp="1"/>
          </p:cNvSpPr>
          <p:nvPr>
            <p:ph type="body" idx="1"/>
          </p:nvPr>
        </p:nvSpPr>
        <p:spPr>
          <a:xfrm>
            <a:off x="838200" y="4835545"/>
            <a:ext cx="16611600" cy="615900"/>
          </a:xfrm>
          <a:prstGeom prst="rect">
            <a:avLst/>
          </a:prstGeom>
          <a:noFill/>
          <a:ln>
            <a:noFill/>
          </a:ln>
        </p:spPr>
        <p:txBody>
          <a:bodyPr spcFirstLastPara="1" wrap="square" lIns="0" tIns="54850" rIns="0" bIns="91400" anchor="t" anchorCtr="0">
            <a:noAutofit/>
          </a:bodyPr>
          <a:lstStyle/>
          <a:p>
            <a:pPr marL="0" lvl="0" indent="0" algn="l" rtl="0">
              <a:lnSpc>
                <a:spcPct val="100000"/>
              </a:lnSpc>
              <a:spcBef>
                <a:spcPts val="0"/>
              </a:spcBef>
              <a:spcAft>
                <a:spcPts val="0"/>
              </a:spcAft>
              <a:buSzPts val="2600"/>
              <a:buNone/>
            </a:pPr>
            <a:r>
              <a:rPr lang="en" u="sng">
                <a:solidFill>
                  <a:schemeClr val="hlink"/>
                </a:solidFill>
                <a:hlinkClick r:id="rId3"/>
              </a:rPr>
              <a:t>https://github.com/avijeetdash/cdptestdrive /blob/main/CML_Workshop.pdf</a:t>
            </a:r>
            <a:endParaRPr/>
          </a:p>
          <a:p>
            <a:pPr marL="0" lvl="0" indent="0" algn="l" rtl="0">
              <a:lnSpc>
                <a:spcPct val="100000"/>
              </a:lnSpc>
              <a:spcBef>
                <a:spcPts val="0"/>
              </a:spcBef>
              <a:spcAft>
                <a:spcPts val="0"/>
              </a:spcAft>
              <a:buSzPts val="2600"/>
              <a:buNone/>
            </a:pPr>
            <a:endParaRPr/>
          </a:p>
          <a:p>
            <a:pPr marL="0" lvl="0" indent="0" algn="l" rtl="0">
              <a:lnSpc>
                <a:spcPct val="100000"/>
              </a:lnSpc>
              <a:spcBef>
                <a:spcPts val="0"/>
              </a:spcBef>
              <a:spcAft>
                <a:spcPts val="0"/>
              </a:spcAft>
              <a:buSzPts val="2600"/>
              <a:buNone/>
            </a:pPr>
            <a:r>
              <a:rPr lang="en" sz="3500">
                <a:solidFill>
                  <a:srgbClr val="000000"/>
                </a:solidFill>
                <a:latin typeface="Arial"/>
                <a:ea typeface="Arial"/>
                <a:cs typeface="Arial"/>
                <a:sym typeface="Arial"/>
              </a:rPr>
              <a:t>https://github.com/avijeetdash/cdptestdrive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27"/>
          <p:cNvSpPr txBox="1">
            <a:spLocks noGrp="1"/>
          </p:cNvSpPr>
          <p:nvPr>
            <p:ph type="title"/>
          </p:nvPr>
        </p:nvSpPr>
        <p:spPr>
          <a:xfrm>
            <a:off x="1204622" y="4705706"/>
            <a:ext cx="15981600" cy="3041100"/>
          </a:xfrm>
          <a:prstGeom prst="rect">
            <a:avLst/>
          </a:prstGeom>
          <a:noFill/>
          <a:ln>
            <a:noFill/>
          </a:ln>
        </p:spPr>
        <p:txBody>
          <a:bodyPr spcFirstLastPara="1" wrap="square" lIns="0" tIns="91400" rIns="182850" bIns="91400" anchor="t" anchorCtr="0">
            <a:noAutofit/>
          </a:bodyPr>
          <a:lstStyle/>
          <a:p>
            <a:pPr marL="0" lvl="0" indent="0" algn="l" rtl="0">
              <a:lnSpc>
                <a:spcPct val="80000"/>
              </a:lnSpc>
              <a:spcBef>
                <a:spcPts val="0"/>
              </a:spcBef>
              <a:spcAft>
                <a:spcPts val="0"/>
              </a:spcAft>
              <a:buSzPts val="7600"/>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3"/>
          <p:cNvSpPr txBox="1">
            <a:spLocks noGrp="1"/>
          </p:cNvSpPr>
          <p:nvPr>
            <p:ph type="title"/>
          </p:nvPr>
        </p:nvSpPr>
        <p:spPr>
          <a:xfrm>
            <a:off x="838200" y="914400"/>
            <a:ext cx="16611600" cy="835200"/>
          </a:xfrm>
          <a:prstGeom prst="rect">
            <a:avLst/>
          </a:prstGeom>
          <a:noFill/>
          <a:ln>
            <a:noFill/>
          </a:ln>
        </p:spPr>
        <p:txBody>
          <a:bodyPr spcFirstLastPara="1" wrap="square" lIns="0" tIns="182850" rIns="0" bIns="182850" anchor="t" anchorCtr="0">
            <a:noAutofit/>
          </a:bodyPr>
          <a:lstStyle/>
          <a:p>
            <a:pPr marL="0" marR="0" lvl="0" indent="0" algn="l" rtl="0">
              <a:lnSpc>
                <a:spcPct val="80000"/>
              </a:lnSpc>
              <a:spcBef>
                <a:spcPts val="0"/>
              </a:spcBef>
              <a:spcAft>
                <a:spcPts val="0"/>
              </a:spcAft>
              <a:buClr>
                <a:schemeClr val="dk1"/>
              </a:buClr>
              <a:buSzPts val="4400"/>
              <a:buFont typeface="Lato"/>
              <a:buNone/>
            </a:pPr>
            <a:r>
              <a:rPr lang="en"/>
              <a:t>CLUSTERS + DATA SERVICES</a:t>
            </a:r>
            <a:endParaRPr>
              <a:solidFill>
                <a:schemeClr val="accent1"/>
              </a:solidFill>
            </a:endParaRPr>
          </a:p>
        </p:txBody>
      </p:sp>
      <p:sp>
        <p:nvSpPr>
          <p:cNvPr id="718" name="Google Shape;718;p3"/>
          <p:cNvSpPr txBox="1">
            <a:spLocks noGrp="1"/>
          </p:cNvSpPr>
          <p:nvPr>
            <p:ph type="body" idx="1"/>
          </p:nvPr>
        </p:nvSpPr>
        <p:spPr>
          <a:xfrm>
            <a:off x="838200" y="1828800"/>
            <a:ext cx="16611600" cy="616200"/>
          </a:xfrm>
          <a:prstGeom prst="rect">
            <a:avLst/>
          </a:prstGeom>
          <a:noFill/>
          <a:ln>
            <a:noFill/>
          </a:ln>
        </p:spPr>
        <p:txBody>
          <a:bodyPr spcFirstLastPara="1" wrap="square" lIns="0" tIns="45700" rIns="0" bIns="91400" anchor="t" anchorCtr="0">
            <a:noAutofit/>
          </a:bodyPr>
          <a:lstStyle/>
          <a:p>
            <a:pPr marL="0" lvl="0" indent="0" algn="l" rtl="0">
              <a:lnSpc>
                <a:spcPct val="100000"/>
              </a:lnSpc>
              <a:spcBef>
                <a:spcPts val="900"/>
              </a:spcBef>
              <a:spcAft>
                <a:spcPts val="0"/>
              </a:spcAft>
              <a:buSzPts val="2600"/>
              <a:buNone/>
            </a:pPr>
            <a:r>
              <a:rPr lang="en"/>
              <a:t>Cloud native services as Data services</a:t>
            </a:r>
            <a:endParaRPr/>
          </a:p>
        </p:txBody>
      </p:sp>
      <p:sp>
        <p:nvSpPr>
          <p:cNvPr id="719" name="Google Shape;719;p3"/>
          <p:cNvSpPr txBox="1"/>
          <p:nvPr/>
        </p:nvSpPr>
        <p:spPr>
          <a:xfrm>
            <a:off x="890550" y="2721200"/>
            <a:ext cx="7314600" cy="5554200"/>
          </a:xfrm>
          <a:prstGeom prst="rect">
            <a:avLst/>
          </a:prstGeom>
          <a:solidFill>
            <a:srgbClr val="F2F2F2">
              <a:alpha val="77647"/>
            </a:srgbClr>
          </a:solidFill>
          <a:ln>
            <a:noFill/>
          </a:ln>
        </p:spPr>
        <p:txBody>
          <a:bodyPr spcFirstLastPara="1" wrap="square" lIns="365750" tIns="1645900" rIns="365750" bIns="365750" anchor="b" anchorCtr="0">
            <a:noAutofit/>
          </a:bodyPr>
          <a:lstStyle/>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Servers</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Monolithic</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Co-Located Storage &amp; Compute</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HW Dependent</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Operator Focused</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Optimized for Existing Applications</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Forklift Upgrades</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Static Workloads</a:t>
            </a:r>
            <a:endParaRPr sz="2400" b="0" i="0" u="none" strike="noStrike" cap="none">
              <a:solidFill>
                <a:srgbClr val="000000"/>
              </a:solidFill>
              <a:latin typeface="Roboto"/>
              <a:ea typeface="Roboto"/>
              <a:cs typeface="Roboto"/>
              <a:sym typeface="Roboto"/>
            </a:endParaRPr>
          </a:p>
        </p:txBody>
      </p:sp>
      <p:sp>
        <p:nvSpPr>
          <p:cNvPr id="720" name="Google Shape;720;p3"/>
          <p:cNvSpPr txBox="1"/>
          <p:nvPr/>
        </p:nvSpPr>
        <p:spPr>
          <a:xfrm>
            <a:off x="10137551" y="2721200"/>
            <a:ext cx="7309200" cy="5554200"/>
          </a:xfrm>
          <a:prstGeom prst="rect">
            <a:avLst/>
          </a:prstGeom>
          <a:solidFill>
            <a:srgbClr val="F2F2F2">
              <a:alpha val="77647"/>
            </a:srgbClr>
          </a:solidFill>
          <a:ln>
            <a:noFill/>
          </a:ln>
        </p:spPr>
        <p:txBody>
          <a:bodyPr spcFirstLastPara="1" wrap="square" lIns="365750" tIns="1645900" rIns="365750" bIns="365750" anchor="b" anchorCtr="0">
            <a:noAutofit/>
          </a:bodyPr>
          <a:lstStyle/>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Services</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Modular</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Separated Storage &amp; Compute</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SW Defined</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Practitioner Focused</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Optimized for New Applications</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Independent Upgrades</a:t>
            </a:r>
            <a:endParaRPr sz="2400" b="0" i="0" u="none" strike="noStrike" cap="none">
              <a:solidFill>
                <a:schemeClr val="accent6"/>
              </a:solidFill>
              <a:latin typeface="Roboto"/>
              <a:ea typeface="Roboto"/>
              <a:cs typeface="Roboto"/>
              <a:sym typeface="Roboto"/>
            </a:endParaRPr>
          </a:p>
          <a:p>
            <a:pPr marL="365751" marR="0" lvl="0" indent="-335271" algn="l" rtl="0">
              <a:lnSpc>
                <a:spcPct val="115000"/>
              </a:lnSpc>
              <a:spcBef>
                <a:spcPts val="0"/>
              </a:spcBef>
              <a:spcAft>
                <a:spcPts val="0"/>
              </a:spcAft>
              <a:buClr>
                <a:schemeClr val="accent6"/>
              </a:buClr>
              <a:buSzPts val="1200"/>
              <a:buFont typeface="Roboto"/>
              <a:buChar char="●"/>
            </a:pPr>
            <a:r>
              <a:rPr lang="en" sz="2400" b="0" i="0" u="none" strike="noStrike" cap="none">
                <a:solidFill>
                  <a:schemeClr val="accent6"/>
                </a:solidFill>
                <a:latin typeface="Roboto"/>
                <a:ea typeface="Roboto"/>
                <a:cs typeface="Roboto"/>
                <a:sym typeface="Roboto"/>
              </a:rPr>
              <a:t>Portable Workloads</a:t>
            </a:r>
            <a:endParaRPr sz="2400" b="0" i="0" u="none" strike="noStrike" cap="none">
              <a:solidFill>
                <a:schemeClr val="accent6"/>
              </a:solidFill>
              <a:latin typeface="Roboto"/>
              <a:ea typeface="Roboto"/>
              <a:cs typeface="Roboto"/>
              <a:sym typeface="Roboto"/>
            </a:endParaRPr>
          </a:p>
        </p:txBody>
      </p:sp>
      <p:cxnSp>
        <p:nvCxnSpPr>
          <p:cNvPr id="721" name="Google Shape;721;p3"/>
          <p:cNvCxnSpPr/>
          <p:nvPr/>
        </p:nvCxnSpPr>
        <p:spPr>
          <a:xfrm>
            <a:off x="1255650" y="4338342"/>
            <a:ext cx="6584400" cy="0"/>
          </a:xfrm>
          <a:prstGeom prst="straightConnector1">
            <a:avLst/>
          </a:prstGeom>
          <a:noFill/>
          <a:ln w="9525" cap="flat" cmpd="sng">
            <a:solidFill>
              <a:srgbClr val="9E9E9E"/>
            </a:solidFill>
            <a:prstDash val="solid"/>
            <a:round/>
            <a:headEnd type="none" w="sm" len="sm"/>
            <a:tailEnd type="none" w="sm" len="sm"/>
          </a:ln>
        </p:spPr>
      </p:cxnSp>
      <p:sp>
        <p:nvSpPr>
          <p:cNvPr id="722" name="Google Shape;722;p3"/>
          <p:cNvSpPr txBox="1"/>
          <p:nvPr/>
        </p:nvSpPr>
        <p:spPr>
          <a:xfrm>
            <a:off x="893450" y="2887526"/>
            <a:ext cx="7314600" cy="1366467"/>
          </a:xfrm>
          <a:prstGeom prst="rect">
            <a:avLst/>
          </a:prstGeom>
          <a:noFill/>
          <a:ln>
            <a:noFill/>
          </a:ln>
        </p:spPr>
        <p:txBody>
          <a:bodyPr spcFirstLastPara="1" wrap="square" lIns="365750" tIns="182850" rIns="182850" bIns="182850" anchor="t" anchorCtr="0">
            <a:spAutoFit/>
          </a:bodyPr>
          <a:lstStyle/>
          <a:p>
            <a:pPr marL="0" marR="0" lvl="0" indent="0" algn="l" rtl="0">
              <a:lnSpc>
                <a:spcPct val="90000"/>
              </a:lnSpc>
              <a:spcBef>
                <a:spcPts val="0"/>
              </a:spcBef>
              <a:spcAft>
                <a:spcPts val="0"/>
              </a:spcAft>
              <a:buNone/>
            </a:pPr>
            <a:r>
              <a:rPr lang="en" sz="3600" b="0" i="0" u="none" strike="noStrike" cap="none">
                <a:solidFill>
                  <a:schemeClr val="accent2"/>
                </a:solidFill>
                <a:latin typeface="Lato"/>
                <a:ea typeface="Lato"/>
                <a:cs typeface="Lato"/>
                <a:sym typeface="Lato"/>
              </a:rPr>
              <a:t>DATA</a:t>
            </a:r>
            <a:br>
              <a:rPr lang="en" sz="3600" b="0" i="0" u="none" strike="noStrike" cap="none">
                <a:solidFill>
                  <a:schemeClr val="accent2"/>
                </a:solidFill>
                <a:latin typeface="Lato"/>
                <a:ea typeface="Lato"/>
                <a:cs typeface="Lato"/>
                <a:sym typeface="Lato"/>
              </a:rPr>
            </a:br>
            <a:r>
              <a:rPr lang="en" sz="3600" b="0" i="0" u="none" strike="noStrike" cap="none">
                <a:solidFill>
                  <a:schemeClr val="accent2"/>
                </a:solidFill>
                <a:latin typeface="Lato"/>
                <a:ea typeface="Lato"/>
                <a:cs typeface="Lato"/>
                <a:sym typeface="Lato"/>
              </a:rPr>
              <a:t>CLUSTERS</a:t>
            </a:r>
            <a:endParaRPr sz="3600" b="0" i="0" u="none" strike="noStrike" cap="none">
              <a:solidFill>
                <a:schemeClr val="accent2"/>
              </a:solidFill>
              <a:latin typeface="Roboto"/>
              <a:ea typeface="Roboto"/>
              <a:cs typeface="Roboto"/>
              <a:sym typeface="Roboto"/>
            </a:endParaRPr>
          </a:p>
        </p:txBody>
      </p:sp>
      <p:sp>
        <p:nvSpPr>
          <p:cNvPr id="723" name="Google Shape;723;p3"/>
          <p:cNvSpPr txBox="1"/>
          <p:nvPr/>
        </p:nvSpPr>
        <p:spPr>
          <a:xfrm>
            <a:off x="10137554" y="2887526"/>
            <a:ext cx="7309200" cy="1366467"/>
          </a:xfrm>
          <a:prstGeom prst="rect">
            <a:avLst/>
          </a:prstGeom>
          <a:noFill/>
          <a:ln>
            <a:noFill/>
          </a:ln>
        </p:spPr>
        <p:txBody>
          <a:bodyPr spcFirstLastPara="1" wrap="square" lIns="365750" tIns="182850" rIns="365750" bIns="182850" anchor="t" anchorCtr="0">
            <a:spAutoFit/>
          </a:bodyPr>
          <a:lstStyle/>
          <a:p>
            <a:pPr marL="0" marR="0" lvl="0" indent="0" algn="l" rtl="0">
              <a:lnSpc>
                <a:spcPct val="90000"/>
              </a:lnSpc>
              <a:spcBef>
                <a:spcPts val="0"/>
              </a:spcBef>
              <a:spcAft>
                <a:spcPts val="0"/>
              </a:spcAft>
              <a:buNone/>
            </a:pPr>
            <a:r>
              <a:rPr lang="en" sz="3600" b="0" i="0" u="none" strike="noStrike" cap="none">
                <a:solidFill>
                  <a:schemeClr val="accent1"/>
                </a:solidFill>
                <a:latin typeface="Lato"/>
                <a:ea typeface="Lato"/>
                <a:cs typeface="Lato"/>
                <a:sym typeface="Lato"/>
              </a:rPr>
              <a:t>DATA</a:t>
            </a:r>
            <a:br>
              <a:rPr lang="en" sz="3600" b="0" i="0" u="none" strike="noStrike" cap="none">
                <a:solidFill>
                  <a:schemeClr val="accent1"/>
                </a:solidFill>
                <a:latin typeface="Lato"/>
                <a:ea typeface="Lato"/>
                <a:cs typeface="Lato"/>
                <a:sym typeface="Lato"/>
              </a:rPr>
            </a:br>
            <a:r>
              <a:rPr lang="en" sz="3600" b="0" i="0" u="none" strike="noStrike" cap="none">
                <a:solidFill>
                  <a:schemeClr val="accent1"/>
                </a:solidFill>
                <a:latin typeface="Lato"/>
                <a:ea typeface="Lato"/>
                <a:cs typeface="Lato"/>
                <a:sym typeface="Lato"/>
              </a:rPr>
              <a:t>SERVICES</a:t>
            </a:r>
            <a:endParaRPr sz="3600" b="0" i="0" u="none" strike="noStrike" cap="none">
              <a:solidFill>
                <a:schemeClr val="accent1"/>
              </a:solidFill>
              <a:latin typeface="Roboto"/>
              <a:ea typeface="Roboto"/>
              <a:cs typeface="Roboto"/>
              <a:sym typeface="Roboto"/>
            </a:endParaRPr>
          </a:p>
        </p:txBody>
      </p:sp>
      <p:grpSp>
        <p:nvGrpSpPr>
          <p:cNvPr id="724" name="Google Shape;724;p3"/>
          <p:cNvGrpSpPr/>
          <p:nvPr/>
        </p:nvGrpSpPr>
        <p:grpSpPr>
          <a:xfrm>
            <a:off x="6387323" y="2937527"/>
            <a:ext cx="738253" cy="738151"/>
            <a:chOff x="10882798" y="5429299"/>
            <a:chExt cx="369126" cy="369075"/>
          </a:xfrm>
        </p:grpSpPr>
        <p:sp>
          <p:nvSpPr>
            <p:cNvPr id="725" name="Google Shape;725;p3"/>
            <p:cNvSpPr/>
            <p:nvPr/>
          </p:nvSpPr>
          <p:spPr>
            <a:xfrm>
              <a:off x="11008558" y="5555041"/>
              <a:ext cx="117590" cy="117573"/>
            </a:xfrm>
            <a:custGeom>
              <a:avLst/>
              <a:gdLst/>
              <a:ahLst/>
              <a:cxnLst/>
              <a:rect l="l" t="t" r="r" b="b"/>
              <a:pathLst>
                <a:path w="184455" h="184429" extrusionOk="0">
                  <a:moveTo>
                    <a:pt x="92228" y="184430"/>
                  </a:moveTo>
                  <a:cubicBezTo>
                    <a:pt x="41294" y="184430"/>
                    <a:pt x="0" y="143141"/>
                    <a:pt x="0" y="92215"/>
                  </a:cubicBezTo>
                  <a:cubicBezTo>
                    <a:pt x="0" y="41289"/>
                    <a:pt x="41294" y="0"/>
                    <a:pt x="92228" y="0"/>
                  </a:cubicBezTo>
                  <a:cubicBezTo>
                    <a:pt x="143161" y="0"/>
                    <a:pt x="184455" y="41289"/>
                    <a:pt x="184455" y="92215"/>
                  </a:cubicBezTo>
                  <a:cubicBezTo>
                    <a:pt x="184405" y="143116"/>
                    <a:pt x="143136" y="184380"/>
                    <a:pt x="92228" y="184430"/>
                  </a:cubicBezTo>
                  <a:close/>
                  <a:moveTo>
                    <a:pt x="92228" y="23076"/>
                  </a:moveTo>
                  <a:cubicBezTo>
                    <a:pt x="54034" y="23076"/>
                    <a:pt x="23079" y="54026"/>
                    <a:pt x="23079" y="92215"/>
                  </a:cubicBezTo>
                  <a:cubicBezTo>
                    <a:pt x="23079" y="130403"/>
                    <a:pt x="54034" y="161354"/>
                    <a:pt x="92228" y="161354"/>
                  </a:cubicBezTo>
                  <a:cubicBezTo>
                    <a:pt x="130421" y="161354"/>
                    <a:pt x="161376" y="130403"/>
                    <a:pt x="161376" y="92215"/>
                  </a:cubicBezTo>
                  <a:cubicBezTo>
                    <a:pt x="161327" y="54051"/>
                    <a:pt x="130396" y="23126"/>
                    <a:pt x="92228" y="23088"/>
                  </a:cubicBezTo>
                  <a:close/>
                </a:path>
              </a:pathLst>
            </a:custGeom>
            <a:solidFill>
              <a:srgbClr val="00BAC0"/>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26" name="Google Shape;726;p3"/>
            <p:cNvSpPr/>
            <p:nvPr/>
          </p:nvSpPr>
          <p:spPr>
            <a:xfrm>
              <a:off x="11029342" y="5429299"/>
              <a:ext cx="76050" cy="111788"/>
            </a:xfrm>
            <a:custGeom>
              <a:avLst/>
              <a:gdLst/>
              <a:ahLst/>
              <a:cxnLst/>
              <a:rect l="l" t="t" r="r" b="b"/>
              <a:pathLst>
                <a:path w="119294" h="175354" extrusionOk="0">
                  <a:moveTo>
                    <a:pt x="107805" y="0"/>
                  </a:moveTo>
                  <a:lnTo>
                    <a:pt x="11540" y="0"/>
                  </a:lnTo>
                  <a:cubicBezTo>
                    <a:pt x="5163" y="0"/>
                    <a:pt x="0" y="5163"/>
                    <a:pt x="0" y="11538"/>
                  </a:cubicBezTo>
                  <a:lnTo>
                    <a:pt x="0" y="107853"/>
                  </a:lnTo>
                  <a:cubicBezTo>
                    <a:pt x="0" y="114228"/>
                    <a:pt x="5163" y="119390"/>
                    <a:pt x="11540" y="119390"/>
                  </a:cubicBezTo>
                  <a:lnTo>
                    <a:pt x="48170" y="119390"/>
                  </a:lnTo>
                  <a:lnTo>
                    <a:pt x="48170" y="175354"/>
                  </a:lnTo>
                  <a:lnTo>
                    <a:pt x="71237" y="175354"/>
                  </a:lnTo>
                  <a:lnTo>
                    <a:pt x="71237" y="119353"/>
                  </a:lnTo>
                  <a:lnTo>
                    <a:pt x="107868" y="119353"/>
                  </a:lnTo>
                  <a:cubicBezTo>
                    <a:pt x="114181" y="119290"/>
                    <a:pt x="119270" y="114165"/>
                    <a:pt x="119295" y="107853"/>
                  </a:cubicBezTo>
                  <a:lnTo>
                    <a:pt x="119295" y="11600"/>
                  </a:lnTo>
                  <a:cubicBezTo>
                    <a:pt x="119332" y="5225"/>
                    <a:pt x="114194" y="38"/>
                    <a:pt x="107818" y="0"/>
                  </a:cubicBezTo>
                  <a:cubicBezTo>
                    <a:pt x="107818" y="0"/>
                    <a:pt x="107805" y="0"/>
                    <a:pt x="107805" y="0"/>
                  </a:cubicBezTo>
                  <a:close/>
                  <a:moveTo>
                    <a:pt x="96266" y="96315"/>
                  </a:moveTo>
                  <a:lnTo>
                    <a:pt x="23029" y="96315"/>
                  </a:lnTo>
                  <a:lnTo>
                    <a:pt x="23029" y="23063"/>
                  </a:lnTo>
                  <a:lnTo>
                    <a:pt x="96278" y="23063"/>
                  </a:lnTo>
                  <a:close/>
                </a:path>
              </a:pathLst>
            </a:custGeom>
            <a:solidFill>
              <a:srgbClr val="F68B1F"/>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27" name="Google Shape;727;p3"/>
            <p:cNvSpPr/>
            <p:nvPr/>
          </p:nvSpPr>
          <p:spPr>
            <a:xfrm>
              <a:off x="10882798" y="5575783"/>
              <a:ext cx="111835" cy="76119"/>
            </a:xfrm>
            <a:custGeom>
              <a:avLst/>
              <a:gdLst/>
              <a:ahLst/>
              <a:cxnLst/>
              <a:rect l="l" t="t" r="r" b="b"/>
              <a:pathLst>
                <a:path w="175428" h="119402" extrusionOk="0">
                  <a:moveTo>
                    <a:pt x="119395" y="11538"/>
                  </a:moveTo>
                  <a:cubicBezTo>
                    <a:pt x="119407" y="5175"/>
                    <a:pt x="114244" y="13"/>
                    <a:pt x="107880" y="0"/>
                  </a:cubicBezTo>
                  <a:cubicBezTo>
                    <a:pt x="107880" y="0"/>
                    <a:pt x="107868" y="0"/>
                    <a:pt x="107868" y="0"/>
                  </a:cubicBezTo>
                  <a:lnTo>
                    <a:pt x="11539" y="0"/>
                  </a:lnTo>
                  <a:cubicBezTo>
                    <a:pt x="5163" y="0"/>
                    <a:pt x="0" y="5163"/>
                    <a:pt x="0" y="11538"/>
                  </a:cubicBezTo>
                  <a:lnTo>
                    <a:pt x="0" y="107865"/>
                  </a:lnTo>
                  <a:cubicBezTo>
                    <a:pt x="0" y="114241"/>
                    <a:pt x="5163" y="119403"/>
                    <a:pt x="11539" y="119403"/>
                  </a:cubicBezTo>
                  <a:lnTo>
                    <a:pt x="107880" y="119403"/>
                  </a:lnTo>
                  <a:cubicBezTo>
                    <a:pt x="114244" y="119403"/>
                    <a:pt x="119407" y="114241"/>
                    <a:pt x="119407" y="107878"/>
                  </a:cubicBezTo>
                  <a:cubicBezTo>
                    <a:pt x="119407" y="107878"/>
                    <a:pt x="119407" y="107865"/>
                    <a:pt x="119407" y="107865"/>
                  </a:cubicBezTo>
                  <a:lnTo>
                    <a:pt x="119407" y="71239"/>
                  </a:lnTo>
                  <a:lnTo>
                    <a:pt x="175429" y="71239"/>
                  </a:lnTo>
                  <a:lnTo>
                    <a:pt x="175429" y="48151"/>
                  </a:lnTo>
                  <a:lnTo>
                    <a:pt x="119407" y="48151"/>
                  </a:lnTo>
                  <a:close/>
                  <a:moveTo>
                    <a:pt x="96328" y="96327"/>
                  </a:moveTo>
                  <a:lnTo>
                    <a:pt x="23066" y="96327"/>
                  </a:lnTo>
                  <a:lnTo>
                    <a:pt x="23066" y="23076"/>
                  </a:lnTo>
                  <a:lnTo>
                    <a:pt x="96328" y="23076"/>
                  </a:lnTo>
                  <a:close/>
                </a:path>
              </a:pathLst>
            </a:custGeom>
            <a:solidFill>
              <a:srgbClr val="F68B1F"/>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28" name="Google Shape;728;p3"/>
            <p:cNvSpPr/>
            <p:nvPr/>
          </p:nvSpPr>
          <p:spPr>
            <a:xfrm>
              <a:off x="11029302" y="5686562"/>
              <a:ext cx="76082" cy="111812"/>
            </a:xfrm>
            <a:custGeom>
              <a:avLst/>
              <a:gdLst/>
              <a:ahLst/>
              <a:cxnLst/>
              <a:rect l="l" t="t" r="r" b="b"/>
              <a:pathLst>
                <a:path w="119344" h="175391" extrusionOk="0">
                  <a:moveTo>
                    <a:pt x="107868" y="56001"/>
                  </a:moveTo>
                  <a:lnTo>
                    <a:pt x="71237" y="56001"/>
                  </a:lnTo>
                  <a:lnTo>
                    <a:pt x="71237" y="0"/>
                  </a:lnTo>
                  <a:lnTo>
                    <a:pt x="48170" y="0"/>
                  </a:lnTo>
                  <a:lnTo>
                    <a:pt x="48170" y="56001"/>
                  </a:lnTo>
                  <a:lnTo>
                    <a:pt x="11539" y="56001"/>
                  </a:lnTo>
                  <a:cubicBezTo>
                    <a:pt x="5163" y="56001"/>
                    <a:pt x="0" y="61164"/>
                    <a:pt x="0" y="67539"/>
                  </a:cubicBezTo>
                  <a:lnTo>
                    <a:pt x="0" y="163867"/>
                  </a:lnTo>
                  <a:cubicBezTo>
                    <a:pt x="0" y="170229"/>
                    <a:pt x="5163" y="175392"/>
                    <a:pt x="11527" y="175392"/>
                  </a:cubicBezTo>
                  <a:cubicBezTo>
                    <a:pt x="11527" y="175392"/>
                    <a:pt x="11539" y="175392"/>
                    <a:pt x="11539" y="175392"/>
                  </a:cubicBezTo>
                  <a:lnTo>
                    <a:pt x="107805" y="175392"/>
                  </a:lnTo>
                  <a:cubicBezTo>
                    <a:pt x="114169" y="175404"/>
                    <a:pt x="119332" y="170242"/>
                    <a:pt x="119345" y="163879"/>
                  </a:cubicBezTo>
                  <a:cubicBezTo>
                    <a:pt x="119345" y="163879"/>
                    <a:pt x="119345" y="163867"/>
                    <a:pt x="119345" y="163867"/>
                  </a:cubicBezTo>
                  <a:lnTo>
                    <a:pt x="119345" y="67539"/>
                  </a:lnTo>
                  <a:cubicBezTo>
                    <a:pt x="119345" y="61189"/>
                    <a:pt x="114219" y="56039"/>
                    <a:pt x="107868" y="56001"/>
                  </a:cubicBezTo>
                  <a:close/>
                  <a:moveTo>
                    <a:pt x="96328" y="152329"/>
                  </a:moveTo>
                  <a:lnTo>
                    <a:pt x="23091" y="152329"/>
                  </a:lnTo>
                  <a:lnTo>
                    <a:pt x="23091" y="79077"/>
                  </a:lnTo>
                  <a:lnTo>
                    <a:pt x="96341" y="79077"/>
                  </a:lnTo>
                  <a:close/>
                </a:path>
              </a:pathLst>
            </a:custGeom>
            <a:solidFill>
              <a:srgbClr val="F68B1F"/>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29" name="Google Shape;729;p3"/>
            <p:cNvSpPr/>
            <p:nvPr/>
          </p:nvSpPr>
          <p:spPr>
            <a:xfrm>
              <a:off x="11140089" y="5575783"/>
              <a:ext cx="111835" cy="76111"/>
            </a:xfrm>
            <a:custGeom>
              <a:avLst/>
              <a:gdLst/>
              <a:ahLst/>
              <a:cxnLst/>
              <a:rect l="l" t="t" r="r" b="b"/>
              <a:pathLst>
                <a:path w="175428" h="119390" extrusionOk="0">
                  <a:moveTo>
                    <a:pt x="163890" y="0"/>
                  </a:moveTo>
                  <a:lnTo>
                    <a:pt x="67549" y="0"/>
                  </a:lnTo>
                  <a:cubicBezTo>
                    <a:pt x="61185" y="0"/>
                    <a:pt x="56022" y="5163"/>
                    <a:pt x="56022" y="11525"/>
                  </a:cubicBezTo>
                  <a:cubicBezTo>
                    <a:pt x="56022" y="11525"/>
                    <a:pt x="56022" y="11538"/>
                    <a:pt x="56022" y="11538"/>
                  </a:cubicBezTo>
                  <a:lnTo>
                    <a:pt x="56022" y="48151"/>
                  </a:lnTo>
                  <a:lnTo>
                    <a:pt x="0" y="48151"/>
                  </a:lnTo>
                  <a:lnTo>
                    <a:pt x="0" y="71227"/>
                  </a:lnTo>
                  <a:lnTo>
                    <a:pt x="56022" y="71227"/>
                  </a:lnTo>
                  <a:lnTo>
                    <a:pt x="56022" y="107853"/>
                  </a:lnTo>
                  <a:cubicBezTo>
                    <a:pt x="56009" y="114215"/>
                    <a:pt x="61173" y="119378"/>
                    <a:pt x="67536" y="119390"/>
                  </a:cubicBezTo>
                  <a:cubicBezTo>
                    <a:pt x="67536" y="119390"/>
                    <a:pt x="67549" y="119390"/>
                    <a:pt x="67549" y="119390"/>
                  </a:cubicBezTo>
                  <a:lnTo>
                    <a:pt x="163890" y="119390"/>
                  </a:lnTo>
                  <a:cubicBezTo>
                    <a:pt x="170265" y="119390"/>
                    <a:pt x="175429" y="114228"/>
                    <a:pt x="175429" y="107853"/>
                  </a:cubicBezTo>
                  <a:lnTo>
                    <a:pt x="175429" y="11525"/>
                  </a:lnTo>
                  <a:cubicBezTo>
                    <a:pt x="175416" y="5163"/>
                    <a:pt x="170253" y="0"/>
                    <a:pt x="163890" y="0"/>
                  </a:cubicBezTo>
                  <a:close/>
                  <a:moveTo>
                    <a:pt x="152350" y="96327"/>
                  </a:moveTo>
                  <a:lnTo>
                    <a:pt x="79088" y="96327"/>
                  </a:lnTo>
                  <a:lnTo>
                    <a:pt x="79088" y="23076"/>
                  </a:lnTo>
                  <a:lnTo>
                    <a:pt x="152350" y="23076"/>
                  </a:lnTo>
                  <a:close/>
                </a:path>
              </a:pathLst>
            </a:custGeom>
            <a:solidFill>
              <a:srgbClr val="F68B1F"/>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grpSp>
      <p:grpSp>
        <p:nvGrpSpPr>
          <p:cNvPr id="730" name="Google Shape;730;p3"/>
          <p:cNvGrpSpPr/>
          <p:nvPr/>
        </p:nvGrpSpPr>
        <p:grpSpPr>
          <a:xfrm>
            <a:off x="13670234" y="2952075"/>
            <a:ext cx="548634" cy="696280"/>
            <a:chOff x="12789552" y="5417844"/>
            <a:chExt cx="274317" cy="348140"/>
          </a:xfrm>
        </p:grpSpPr>
        <p:sp>
          <p:nvSpPr>
            <p:cNvPr id="731" name="Google Shape;731;p3"/>
            <p:cNvSpPr/>
            <p:nvPr/>
          </p:nvSpPr>
          <p:spPr>
            <a:xfrm>
              <a:off x="12789565" y="5561776"/>
              <a:ext cx="180265" cy="51045"/>
            </a:xfrm>
            <a:custGeom>
              <a:avLst/>
              <a:gdLst/>
              <a:ahLst/>
              <a:cxnLst/>
              <a:rect l="l" t="t" r="r" b="b"/>
              <a:pathLst>
                <a:path w="321902" h="91152" extrusionOk="0">
                  <a:moveTo>
                    <a:pt x="321903" y="45576"/>
                  </a:moveTo>
                  <a:cubicBezTo>
                    <a:pt x="321903" y="70747"/>
                    <a:pt x="249842" y="91152"/>
                    <a:pt x="160951" y="91152"/>
                  </a:cubicBezTo>
                  <a:cubicBezTo>
                    <a:pt x="72061" y="91152"/>
                    <a:pt x="0" y="70747"/>
                    <a:pt x="0" y="45576"/>
                  </a:cubicBezTo>
                  <a:cubicBezTo>
                    <a:pt x="0" y="20405"/>
                    <a:pt x="72061" y="0"/>
                    <a:pt x="160951" y="0"/>
                  </a:cubicBezTo>
                  <a:cubicBezTo>
                    <a:pt x="249842" y="0"/>
                    <a:pt x="321903" y="20405"/>
                    <a:pt x="321903" y="45576"/>
                  </a:cubicBezTo>
                  <a:close/>
                </a:path>
              </a:pathLst>
            </a:custGeom>
            <a:noFill/>
            <a:ln w="12700" cap="flat" cmpd="sng">
              <a:solidFill>
                <a:srgbClr val="F68B1F"/>
              </a:solidFill>
              <a:prstDash val="solid"/>
              <a:miter lim="8000"/>
              <a:headEnd type="none" w="sm" len="sm"/>
              <a:tailEnd type="none" w="sm" len="sm"/>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32" name="Google Shape;732;p3"/>
            <p:cNvSpPr/>
            <p:nvPr/>
          </p:nvSpPr>
          <p:spPr>
            <a:xfrm>
              <a:off x="12789552" y="5638427"/>
              <a:ext cx="180272" cy="25523"/>
            </a:xfrm>
            <a:custGeom>
              <a:avLst/>
              <a:gdLst/>
              <a:ahLst/>
              <a:cxnLst/>
              <a:rect l="l" t="t" r="r" b="b"/>
              <a:pathLst>
                <a:path w="321915" h="45576" extrusionOk="0">
                  <a:moveTo>
                    <a:pt x="321915" y="0"/>
                  </a:moveTo>
                  <a:cubicBezTo>
                    <a:pt x="321915" y="25175"/>
                    <a:pt x="249854" y="45576"/>
                    <a:pt x="160964" y="45576"/>
                  </a:cubicBezTo>
                  <a:cubicBezTo>
                    <a:pt x="72074" y="45576"/>
                    <a:pt x="0" y="25175"/>
                    <a:pt x="0" y="0"/>
                  </a:cubicBezTo>
                </a:path>
              </a:pathLst>
            </a:custGeom>
            <a:noFill/>
            <a:ln w="12700" cap="flat" cmpd="sng">
              <a:solidFill>
                <a:srgbClr val="F68B1F"/>
              </a:solidFill>
              <a:prstDash val="solid"/>
              <a:miter lim="8000"/>
              <a:headEnd type="none" w="sm" len="sm"/>
              <a:tailEnd type="none" w="sm" len="sm"/>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33" name="Google Shape;733;p3"/>
            <p:cNvSpPr/>
            <p:nvPr/>
          </p:nvSpPr>
          <p:spPr>
            <a:xfrm>
              <a:off x="12789552" y="5689528"/>
              <a:ext cx="180272" cy="25523"/>
            </a:xfrm>
            <a:custGeom>
              <a:avLst/>
              <a:gdLst/>
              <a:ahLst/>
              <a:cxnLst/>
              <a:rect l="l" t="t" r="r" b="b"/>
              <a:pathLst>
                <a:path w="321915" h="45576" extrusionOk="0">
                  <a:moveTo>
                    <a:pt x="321915" y="0"/>
                  </a:moveTo>
                  <a:cubicBezTo>
                    <a:pt x="321915" y="25176"/>
                    <a:pt x="249854" y="45576"/>
                    <a:pt x="160964" y="45576"/>
                  </a:cubicBezTo>
                  <a:cubicBezTo>
                    <a:pt x="72074" y="45576"/>
                    <a:pt x="0" y="25176"/>
                    <a:pt x="0" y="0"/>
                  </a:cubicBezTo>
                </a:path>
              </a:pathLst>
            </a:custGeom>
            <a:noFill/>
            <a:ln w="12700" cap="flat" cmpd="sng">
              <a:solidFill>
                <a:srgbClr val="F68B1F"/>
              </a:solidFill>
              <a:prstDash val="solid"/>
              <a:miter lim="8000"/>
              <a:headEnd type="none" w="sm" len="sm"/>
              <a:tailEnd type="none" w="sm" len="sm"/>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34" name="Google Shape;734;p3"/>
            <p:cNvSpPr/>
            <p:nvPr/>
          </p:nvSpPr>
          <p:spPr>
            <a:xfrm>
              <a:off x="12789558" y="5587326"/>
              <a:ext cx="180265" cy="178658"/>
            </a:xfrm>
            <a:custGeom>
              <a:avLst/>
              <a:gdLst/>
              <a:ahLst/>
              <a:cxnLst/>
              <a:rect l="l" t="t" r="r" b="b"/>
              <a:pathLst>
                <a:path w="321902" h="319033" extrusionOk="0">
                  <a:moveTo>
                    <a:pt x="0" y="0"/>
                  </a:moveTo>
                  <a:lnTo>
                    <a:pt x="0" y="273457"/>
                  </a:lnTo>
                  <a:cubicBezTo>
                    <a:pt x="0" y="298633"/>
                    <a:pt x="72062" y="319033"/>
                    <a:pt x="160964" y="319033"/>
                  </a:cubicBezTo>
                  <a:cubicBezTo>
                    <a:pt x="249866" y="319033"/>
                    <a:pt x="321903" y="298633"/>
                    <a:pt x="321903" y="273457"/>
                  </a:cubicBezTo>
                  <a:lnTo>
                    <a:pt x="321903" y="0"/>
                  </a:lnTo>
                </a:path>
              </a:pathLst>
            </a:custGeom>
            <a:noFill/>
            <a:ln w="12700" cap="flat" cmpd="sng">
              <a:solidFill>
                <a:srgbClr val="F68B1F"/>
              </a:solidFill>
              <a:prstDash val="solid"/>
              <a:miter lim="8000"/>
              <a:headEnd type="none" w="sm" len="sm"/>
              <a:tailEnd type="none" w="sm" len="sm"/>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35" name="Google Shape;735;p3"/>
            <p:cNvSpPr/>
            <p:nvPr/>
          </p:nvSpPr>
          <p:spPr>
            <a:xfrm>
              <a:off x="12877984" y="5417844"/>
              <a:ext cx="185885" cy="185859"/>
            </a:xfrm>
            <a:custGeom>
              <a:avLst/>
              <a:gdLst/>
              <a:ahLst/>
              <a:cxnLst/>
              <a:rect l="l" t="t" r="r" b="b"/>
              <a:pathLst>
                <a:path w="291585" h="291544" extrusionOk="0">
                  <a:moveTo>
                    <a:pt x="291585" y="166504"/>
                  </a:moveTo>
                  <a:lnTo>
                    <a:pt x="291585" y="125053"/>
                  </a:lnTo>
                  <a:lnTo>
                    <a:pt x="252667" y="124078"/>
                  </a:lnTo>
                  <a:cubicBezTo>
                    <a:pt x="249879" y="110328"/>
                    <a:pt x="244465" y="97252"/>
                    <a:pt x="236701" y="85565"/>
                  </a:cubicBezTo>
                  <a:lnTo>
                    <a:pt x="263543" y="57351"/>
                  </a:lnTo>
                  <a:lnTo>
                    <a:pt x="234226" y="28051"/>
                  </a:lnTo>
                  <a:lnTo>
                    <a:pt x="206009" y="54889"/>
                  </a:lnTo>
                  <a:cubicBezTo>
                    <a:pt x="194319" y="47126"/>
                    <a:pt x="181242" y="41701"/>
                    <a:pt x="167490" y="38926"/>
                  </a:cubicBezTo>
                  <a:lnTo>
                    <a:pt x="166515" y="0"/>
                  </a:lnTo>
                  <a:lnTo>
                    <a:pt x="125071" y="0"/>
                  </a:lnTo>
                  <a:lnTo>
                    <a:pt x="124095" y="38926"/>
                  </a:lnTo>
                  <a:cubicBezTo>
                    <a:pt x="110343" y="41701"/>
                    <a:pt x="97266" y="47126"/>
                    <a:pt x="85576" y="54889"/>
                  </a:cubicBezTo>
                  <a:lnTo>
                    <a:pt x="57359" y="28051"/>
                  </a:lnTo>
                  <a:lnTo>
                    <a:pt x="28042" y="57351"/>
                  </a:lnTo>
                  <a:lnTo>
                    <a:pt x="54897" y="85565"/>
                  </a:lnTo>
                  <a:cubicBezTo>
                    <a:pt x="47132" y="97252"/>
                    <a:pt x="41707" y="110328"/>
                    <a:pt x="38919" y="124078"/>
                  </a:cubicBezTo>
                  <a:lnTo>
                    <a:pt x="0" y="125053"/>
                  </a:lnTo>
                  <a:lnTo>
                    <a:pt x="0" y="166504"/>
                  </a:lnTo>
                  <a:lnTo>
                    <a:pt x="38919" y="167467"/>
                  </a:lnTo>
                  <a:cubicBezTo>
                    <a:pt x="41694" y="181217"/>
                    <a:pt x="47120" y="194305"/>
                    <a:pt x="54897" y="205980"/>
                  </a:cubicBezTo>
                  <a:lnTo>
                    <a:pt x="28042" y="234206"/>
                  </a:lnTo>
                  <a:lnTo>
                    <a:pt x="57359" y="263506"/>
                  </a:lnTo>
                  <a:lnTo>
                    <a:pt x="85576" y="236668"/>
                  </a:lnTo>
                  <a:cubicBezTo>
                    <a:pt x="97266" y="244431"/>
                    <a:pt x="110343" y="249856"/>
                    <a:pt x="124095" y="252631"/>
                  </a:cubicBezTo>
                  <a:lnTo>
                    <a:pt x="125071" y="291545"/>
                  </a:lnTo>
                  <a:lnTo>
                    <a:pt x="166515" y="291545"/>
                  </a:lnTo>
                  <a:lnTo>
                    <a:pt x="167490" y="252631"/>
                  </a:lnTo>
                  <a:cubicBezTo>
                    <a:pt x="181242" y="249856"/>
                    <a:pt x="194319" y="244431"/>
                    <a:pt x="206009" y="236668"/>
                  </a:cubicBezTo>
                  <a:lnTo>
                    <a:pt x="234226" y="263506"/>
                  </a:lnTo>
                  <a:lnTo>
                    <a:pt x="263543" y="234206"/>
                  </a:lnTo>
                  <a:lnTo>
                    <a:pt x="236701" y="205980"/>
                  </a:lnTo>
                  <a:cubicBezTo>
                    <a:pt x="244465" y="194292"/>
                    <a:pt x="249891" y="181217"/>
                    <a:pt x="252667" y="167467"/>
                  </a:cubicBezTo>
                  <a:close/>
                </a:path>
              </a:pathLst>
            </a:custGeom>
            <a:solidFill>
              <a:srgbClr val="F3F3F3"/>
            </a:solidFill>
            <a:ln w="12700" cap="rnd" cmpd="sng">
              <a:solidFill>
                <a:srgbClr val="00BAC0"/>
              </a:solidFill>
              <a:prstDash val="solid"/>
              <a:miter lim="8000"/>
              <a:headEnd type="none" w="sm" len="sm"/>
              <a:tailEnd type="none" w="sm" len="sm"/>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36" name="Google Shape;736;p3"/>
            <p:cNvSpPr/>
            <p:nvPr/>
          </p:nvSpPr>
          <p:spPr>
            <a:xfrm>
              <a:off x="12931903" y="5471755"/>
              <a:ext cx="78091" cy="78080"/>
            </a:xfrm>
            <a:custGeom>
              <a:avLst/>
              <a:gdLst/>
              <a:ahLst/>
              <a:cxnLst/>
              <a:rect l="l" t="t" r="r" b="b"/>
              <a:pathLst>
                <a:path w="122495" h="122478" extrusionOk="0">
                  <a:moveTo>
                    <a:pt x="122495" y="61239"/>
                  </a:moveTo>
                  <a:cubicBezTo>
                    <a:pt x="122495" y="95060"/>
                    <a:pt x="95074" y="122478"/>
                    <a:pt x="61247" y="122478"/>
                  </a:cubicBezTo>
                  <a:cubicBezTo>
                    <a:pt x="27421" y="122478"/>
                    <a:pt x="-1" y="95060"/>
                    <a:pt x="-1" y="61239"/>
                  </a:cubicBezTo>
                  <a:cubicBezTo>
                    <a:pt x="-1" y="27418"/>
                    <a:pt x="27421" y="0"/>
                    <a:pt x="61247" y="0"/>
                  </a:cubicBezTo>
                  <a:cubicBezTo>
                    <a:pt x="95074" y="0"/>
                    <a:pt x="122495" y="27418"/>
                    <a:pt x="122495" y="61239"/>
                  </a:cubicBezTo>
                  <a:close/>
                </a:path>
              </a:pathLst>
            </a:custGeom>
            <a:noFill/>
            <a:ln w="12700" cap="flat" cmpd="sng">
              <a:solidFill>
                <a:srgbClr val="00BAC0"/>
              </a:solidFill>
              <a:prstDash val="solid"/>
              <a:miter lim="8000"/>
              <a:headEnd type="none" w="sm" len="sm"/>
              <a:tailEnd type="none" w="sm" len="sm"/>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grpSp>
      <p:grpSp>
        <p:nvGrpSpPr>
          <p:cNvPr id="737" name="Google Shape;737;p3"/>
          <p:cNvGrpSpPr/>
          <p:nvPr/>
        </p:nvGrpSpPr>
        <p:grpSpPr>
          <a:xfrm>
            <a:off x="14801177" y="2927638"/>
            <a:ext cx="691974" cy="745162"/>
            <a:chOff x="13707053" y="5417830"/>
            <a:chExt cx="345987" cy="372581"/>
          </a:xfrm>
        </p:grpSpPr>
        <p:sp>
          <p:nvSpPr>
            <p:cNvPr id="738" name="Google Shape;738;p3"/>
            <p:cNvSpPr/>
            <p:nvPr/>
          </p:nvSpPr>
          <p:spPr>
            <a:xfrm>
              <a:off x="13707053" y="5417830"/>
              <a:ext cx="345987" cy="89456"/>
            </a:xfrm>
            <a:custGeom>
              <a:avLst/>
              <a:gdLst/>
              <a:ahLst/>
              <a:cxnLst/>
              <a:rect l="l" t="t" r="r" b="b"/>
              <a:pathLst>
                <a:path w="542724" h="140323" extrusionOk="0">
                  <a:moveTo>
                    <a:pt x="11539" y="140188"/>
                  </a:moveTo>
                  <a:cubicBezTo>
                    <a:pt x="5163" y="140188"/>
                    <a:pt x="0" y="135013"/>
                    <a:pt x="0" y="128650"/>
                  </a:cubicBezTo>
                  <a:cubicBezTo>
                    <a:pt x="0" y="124113"/>
                    <a:pt x="2663" y="120000"/>
                    <a:pt x="6789" y="118137"/>
                  </a:cubicBezTo>
                  <a:lnTo>
                    <a:pt x="266469" y="1022"/>
                  </a:lnTo>
                  <a:cubicBezTo>
                    <a:pt x="269481" y="-341"/>
                    <a:pt x="272945" y="-341"/>
                    <a:pt x="275958" y="1022"/>
                  </a:cubicBezTo>
                  <a:lnTo>
                    <a:pt x="535638" y="118137"/>
                  </a:lnTo>
                  <a:cubicBezTo>
                    <a:pt x="541514" y="120600"/>
                    <a:pt x="544289" y="127362"/>
                    <a:pt x="541827" y="133238"/>
                  </a:cubicBezTo>
                  <a:cubicBezTo>
                    <a:pt x="539363" y="139113"/>
                    <a:pt x="532600" y="141888"/>
                    <a:pt x="526724" y="139425"/>
                  </a:cubicBezTo>
                  <a:cubicBezTo>
                    <a:pt x="526524" y="139338"/>
                    <a:pt x="526336" y="139250"/>
                    <a:pt x="526149" y="139163"/>
                  </a:cubicBezTo>
                  <a:lnTo>
                    <a:pt x="271219" y="24160"/>
                  </a:lnTo>
                  <a:lnTo>
                    <a:pt x="16278" y="139163"/>
                  </a:lnTo>
                  <a:cubicBezTo>
                    <a:pt x="14790" y="139838"/>
                    <a:pt x="13177" y="140188"/>
                    <a:pt x="11539" y="140188"/>
                  </a:cubicBezTo>
                  <a:close/>
                </a:path>
              </a:pathLst>
            </a:custGeom>
            <a:solidFill>
              <a:srgbClr val="F68B1F"/>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39" name="Google Shape;739;p3"/>
            <p:cNvSpPr/>
            <p:nvPr/>
          </p:nvSpPr>
          <p:spPr>
            <a:xfrm>
              <a:off x="13744756" y="5498499"/>
              <a:ext cx="180402" cy="214692"/>
            </a:xfrm>
            <a:custGeom>
              <a:avLst/>
              <a:gdLst/>
              <a:ahLst/>
              <a:cxnLst/>
              <a:rect l="l" t="t" r="r" b="b"/>
              <a:pathLst>
                <a:path w="282984" h="336771" extrusionOk="0">
                  <a:moveTo>
                    <a:pt x="141498" y="0"/>
                  </a:moveTo>
                  <a:cubicBezTo>
                    <a:pt x="71187" y="0"/>
                    <a:pt x="0" y="19663"/>
                    <a:pt x="0" y="57264"/>
                  </a:cubicBezTo>
                  <a:lnTo>
                    <a:pt x="0" y="279507"/>
                  </a:lnTo>
                  <a:cubicBezTo>
                    <a:pt x="0" y="317108"/>
                    <a:pt x="71187" y="336771"/>
                    <a:pt x="141498" y="336771"/>
                  </a:cubicBezTo>
                  <a:cubicBezTo>
                    <a:pt x="211810" y="336771"/>
                    <a:pt x="282984" y="317108"/>
                    <a:pt x="282984" y="279507"/>
                  </a:cubicBezTo>
                  <a:lnTo>
                    <a:pt x="282984" y="57264"/>
                  </a:lnTo>
                  <a:cubicBezTo>
                    <a:pt x="282984" y="19663"/>
                    <a:pt x="211810" y="0"/>
                    <a:pt x="141498" y="0"/>
                  </a:cubicBezTo>
                  <a:close/>
                  <a:moveTo>
                    <a:pt x="141498" y="24051"/>
                  </a:moveTo>
                  <a:cubicBezTo>
                    <a:pt x="217473" y="24051"/>
                    <a:pt x="258930" y="45989"/>
                    <a:pt x="258930" y="57264"/>
                  </a:cubicBezTo>
                  <a:cubicBezTo>
                    <a:pt x="258930" y="68539"/>
                    <a:pt x="217473" y="90465"/>
                    <a:pt x="141498" y="90465"/>
                  </a:cubicBezTo>
                  <a:cubicBezTo>
                    <a:pt x="65523" y="90465"/>
                    <a:pt x="24066" y="68527"/>
                    <a:pt x="24066" y="57264"/>
                  </a:cubicBezTo>
                  <a:cubicBezTo>
                    <a:pt x="24066" y="46001"/>
                    <a:pt x="65511" y="24051"/>
                    <a:pt x="141498" y="24051"/>
                  </a:cubicBezTo>
                  <a:close/>
                  <a:moveTo>
                    <a:pt x="141498" y="312808"/>
                  </a:moveTo>
                  <a:cubicBezTo>
                    <a:pt x="65511" y="312808"/>
                    <a:pt x="24066" y="290870"/>
                    <a:pt x="24066" y="279595"/>
                  </a:cubicBezTo>
                  <a:lnTo>
                    <a:pt x="24066" y="238906"/>
                  </a:lnTo>
                  <a:cubicBezTo>
                    <a:pt x="50846" y="254657"/>
                    <a:pt x="96353" y="262757"/>
                    <a:pt x="141498" y="262757"/>
                  </a:cubicBezTo>
                  <a:cubicBezTo>
                    <a:pt x="186643" y="262757"/>
                    <a:pt x="232138" y="254657"/>
                    <a:pt x="258930" y="238906"/>
                  </a:cubicBezTo>
                  <a:lnTo>
                    <a:pt x="258930" y="279507"/>
                  </a:lnTo>
                  <a:cubicBezTo>
                    <a:pt x="258930" y="290820"/>
                    <a:pt x="217473" y="312758"/>
                    <a:pt x="141498" y="312758"/>
                  </a:cubicBezTo>
                  <a:close/>
                  <a:moveTo>
                    <a:pt x="141498" y="238706"/>
                  </a:moveTo>
                  <a:cubicBezTo>
                    <a:pt x="65511" y="238706"/>
                    <a:pt x="24066" y="216768"/>
                    <a:pt x="24066" y="205505"/>
                  </a:cubicBezTo>
                  <a:lnTo>
                    <a:pt x="24066" y="164754"/>
                  </a:lnTo>
                  <a:cubicBezTo>
                    <a:pt x="50846" y="180505"/>
                    <a:pt x="96353" y="188617"/>
                    <a:pt x="141498" y="188617"/>
                  </a:cubicBezTo>
                  <a:cubicBezTo>
                    <a:pt x="186643" y="188617"/>
                    <a:pt x="232138" y="180505"/>
                    <a:pt x="258930" y="164754"/>
                  </a:cubicBezTo>
                  <a:lnTo>
                    <a:pt x="258930" y="205455"/>
                  </a:lnTo>
                  <a:cubicBezTo>
                    <a:pt x="258930" y="216718"/>
                    <a:pt x="217473" y="238656"/>
                    <a:pt x="141498" y="238656"/>
                  </a:cubicBezTo>
                  <a:close/>
                  <a:moveTo>
                    <a:pt x="141498" y="164617"/>
                  </a:moveTo>
                  <a:cubicBezTo>
                    <a:pt x="65511" y="164617"/>
                    <a:pt x="24066" y="142679"/>
                    <a:pt x="24066" y="131403"/>
                  </a:cubicBezTo>
                  <a:lnTo>
                    <a:pt x="24066" y="90702"/>
                  </a:lnTo>
                  <a:cubicBezTo>
                    <a:pt x="50846" y="106465"/>
                    <a:pt x="96353" y="114566"/>
                    <a:pt x="141498" y="114566"/>
                  </a:cubicBezTo>
                  <a:cubicBezTo>
                    <a:pt x="186643" y="114566"/>
                    <a:pt x="232138" y="106465"/>
                    <a:pt x="258930" y="90702"/>
                  </a:cubicBezTo>
                  <a:lnTo>
                    <a:pt x="258930" y="131403"/>
                  </a:lnTo>
                  <a:cubicBezTo>
                    <a:pt x="258930" y="142629"/>
                    <a:pt x="217473" y="164567"/>
                    <a:pt x="141498" y="164567"/>
                  </a:cubicBezTo>
                  <a:close/>
                </a:path>
              </a:pathLst>
            </a:custGeom>
            <a:solidFill>
              <a:srgbClr val="00BAC0"/>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40" name="Google Shape;740;p3"/>
            <p:cNvSpPr/>
            <p:nvPr/>
          </p:nvSpPr>
          <p:spPr>
            <a:xfrm>
              <a:off x="13834991" y="5581638"/>
              <a:ext cx="161400" cy="193800"/>
            </a:xfrm>
            <a:prstGeom prst="roundRect">
              <a:avLst>
                <a:gd name="adj" fmla="val 23809"/>
              </a:avLst>
            </a:prstGeom>
            <a:solidFill>
              <a:srgbClr val="F3F3F3"/>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None/>
              </a:pPr>
              <a:endParaRPr sz="2027" b="0" i="0" u="none" strike="noStrike" cap="none">
                <a:solidFill>
                  <a:srgbClr val="FFFFFF"/>
                </a:solidFill>
                <a:latin typeface="Roboto"/>
                <a:ea typeface="Roboto"/>
                <a:cs typeface="Roboto"/>
                <a:sym typeface="Roboto"/>
              </a:endParaRPr>
            </a:p>
          </p:txBody>
        </p:sp>
        <p:sp>
          <p:nvSpPr>
            <p:cNvPr id="741" name="Google Shape;741;p3"/>
            <p:cNvSpPr/>
            <p:nvPr/>
          </p:nvSpPr>
          <p:spPr>
            <a:xfrm>
              <a:off x="13827623" y="5575719"/>
              <a:ext cx="180402" cy="214692"/>
            </a:xfrm>
            <a:custGeom>
              <a:avLst/>
              <a:gdLst/>
              <a:ahLst/>
              <a:cxnLst/>
              <a:rect l="l" t="t" r="r" b="b"/>
              <a:pathLst>
                <a:path w="282984" h="336771" extrusionOk="0">
                  <a:moveTo>
                    <a:pt x="141498" y="0"/>
                  </a:moveTo>
                  <a:cubicBezTo>
                    <a:pt x="71187" y="0"/>
                    <a:pt x="0" y="19663"/>
                    <a:pt x="0" y="57264"/>
                  </a:cubicBezTo>
                  <a:lnTo>
                    <a:pt x="0" y="279507"/>
                  </a:lnTo>
                  <a:cubicBezTo>
                    <a:pt x="0" y="317108"/>
                    <a:pt x="71187" y="336771"/>
                    <a:pt x="141498" y="336771"/>
                  </a:cubicBezTo>
                  <a:cubicBezTo>
                    <a:pt x="211810" y="336771"/>
                    <a:pt x="282984" y="317108"/>
                    <a:pt x="282984" y="279507"/>
                  </a:cubicBezTo>
                  <a:lnTo>
                    <a:pt x="282984" y="57264"/>
                  </a:lnTo>
                  <a:cubicBezTo>
                    <a:pt x="282984" y="19663"/>
                    <a:pt x="211810" y="0"/>
                    <a:pt x="141498" y="0"/>
                  </a:cubicBezTo>
                  <a:close/>
                  <a:moveTo>
                    <a:pt x="141498" y="24051"/>
                  </a:moveTo>
                  <a:cubicBezTo>
                    <a:pt x="217473" y="24051"/>
                    <a:pt x="258930" y="45989"/>
                    <a:pt x="258930" y="57264"/>
                  </a:cubicBezTo>
                  <a:cubicBezTo>
                    <a:pt x="258930" y="68539"/>
                    <a:pt x="217473" y="90465"/>
                    <a:pt x="141498" y="90465"/>
                  </a:cubicBezTo>
                  <a:cubicBezTo>
                    <a:pt x="65523" y="90465"/>
                    <a:pt x="24066" y="68527"/>
                    <a:pt x="24066" y="57264"/>
                  </a:cubicBezTo>
                  <a:cubicBezTo>
                    <a:pt x="24066" y="46001"/>
                    <a:pt x="65511" y="24051"/>
                    <a:pt x="141498" y="24051"/>
                  </a:cubicBezTo>
                  <a:close/>
                  <a:moveTo>
                    <a:pt x="141498" y="312808"/>
                  </a:moveTo>
                  <a:cubicBezTo>
                    <a:pt x="65511" y="312808"/>
                    <a:pt x="24066" y="290870"/>
                    <a:pt x="24066" y="279595"/>
                  </a:cubicBezTo>
                  <a:lnTo>
                    <a:pt x="24066" y="238906"/>
                  </a:lnTo>
                  <a:cubicBezTo>
                    <a:pt x="50846" y="254657"/>
                    <a:pt x="96353" y="262757"/>
                    <a:pt x="141498" y="262757"/>
                  </a:cubicBezTo>
                  <a:cubicBezTo>
                    <a:pt x="186643" y="262757"/>
                    <a:pt x="232138" y="254657"/>
                    <a:pt x="258930" y="238906"/>
                  </a:cubicBezTo>
                  <a:lnTo>
                    <a:pt x="258930" y="279507"/>
                  </a:lnTo>
                  <a:cubicBezTo>
                    <a:pt x="258930" y="290820"/>
                    <a:pt x="217473" y="312758"/>
                    <a:pt x="141498" y="312758"/>
                  </a:cubicBezTo>
                  <a:close/>
                  <a:moveTo>
                    <a:pt x="141498" y="238706"/>
                  </a:moveTo>
                  <a:cubicBezTo>
                    <a:pt x="65511" y="238706"/>
                    <a:pt x="24066" y="216768"/>
                    <a:pt x="24066" y="205505"/>
                  </a:cubicBezTo>
                  <a:lnTo>
                    <a:pt x="24066" y="164754"/>
                  </a:lnTo>
                  <a:cubicBezTo>
                    <a:pt x="50846" y="180505"/>
                    <a:pt x="96353" y="188617"/>
                    <a:pt x="141498" y="188617"/>
                  </a:cubicBezTo>
                  <a:cubicBezTo>
                    <a:pt x="186643" y="188617"/>
                    <a:pt x="232138" y="180505"/>
                    <a:pt x="258930" y="164754"/>
                  </a:cubicBezTo>
                  <a:lnTo>
                    <a:pt x="258930" y="205455"/>
                  </a:lnTo>
                  <a:cubicBezTo>
                    <a:pt x="258930" y="216718"/>
                    <a:pt x="217473" y="238656"/>
                    <a:pt x="141498" y="238656"/>
                  </a:cubicBezTo>
                  <a:close/>
                  <a:moveTo>
                    <a:pt x="141498" y="164617"/>
                  </a:moveTo>
                  <a:cubicBezTo>
                    <a:pt x="65511" y="164617"/>
                    <a:pt x="24066" y="142679"/>
                    <a:pt x="24066" y="131403"/>
                  </a:cubicBezTo>
                  <a:lnTo>
                    <a:pt x="24066" y="90702"/>
                  </a:lnTo>
                  <a:cubicBezTo>
                    <a:pt x="50846" y="106465"/>
                    <a:pt x="96353" y="114566"/>
                    <a:pt x="141498" y="114566"/>
                  </a:cubicBezTo>
                  <a:cubicBezTo>
                    <a:pt x="186643" y="114566"/>
                    <a:pt x="232138" y="106465"/>
                    <a:pt x="258930" y="90702"/>
                  </a:cubicBezTo>
                  <a:lnTo>
                    <a:pt x="258930" y="131403"/>
                  </a:lnTo>
                  <a:cubicBezTo>
                    <a:pt x="258930" y="142629"/>
                    <a:pt x="217473" y="164567"/>
                    <a:pt x="141498" y="164567"/>
                  </a:cubicBezTo>
                  <a:close/>
                </a:path>
              </a:pathLst>
            </a:custGeom>
            <a:solidFill>
              <a:srgbClr val="F68B1F"/>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grpSp>
      <p:grpSp>
        <p:nvGrpSpPr>
          <p:cNvPr id="742" name="Google Shape;742;p3"/>
          <p:cNvGrpSpPr/>
          <p:nvPr/>
        </p:nvGrpSpPr>
        <p:grpSpPr>
          <a:xfrm>
            <a:off x="16088803" y="2970245"/>
            <a:ext cx="737092" cy="659948"/>
            <a:chOff x="15532138" y="5445737"/>
            <a:chExt cx="368545" cy="329974"/>
          </a:xfrm>
        </p:grpSpPr>
        <p:sp>
          <p:nvSpPr>
            <p:cNvPr id="743" name="Google Shape;743;p3"/>
            <p:cNvSpPr/>
            <p:nvPr/>
          </p:nvSpPr>
          <p:spPr>
            <a:xfrm>
              <a:off x="15632863" y="5445737"/>
              <a:ext cx="142090" cy="90359"/>
            </a:xfrm>
            <a:custGeom>
              <a:avLst/>
              <a:gdLst/>
              <a:ahLst/>
              <a:cxnLst/>
              <a:rect l="l" t="t" r="r" b="b"/>
              <a:pathLst>
                <a:path w="222886" h="141740" extrusionOk="0">
                  <a:moveTo>
                    <a:pt x="211360" y="141741"/>
                  </a:moveTo>
                  <a:lnTo>
                    <a:pt x="11539" y="141741"/>
                  </a:lnTo>
                  <a:cubicBezTo>
                    <a:pt x="5163" y="141741"/>
                    <a:pt x="0" y="136578"/>
                    <a:pt x="0" y="130203"/>
                  </a:cubicBezTo>
                  <a:lnTo>
                    <a:pt x="0" y="11525"/>
                  </a:lnTo>
                  <a:cubicBezTo>
                    <a:pt x="0" y="5163"/>
                    <a:pt x="5163" y="0"/>
                    <a:pt x="11527" y="0"/>
                  </a:cubicBezTo>
                  <a:cubicBezTo>
                    <a:pt x="11527" y="0"/>
                    <a:pt x="11539" y="0"/>
                    <a:pt x="11539" y="0"/>
                  </a:cubicBezTo>
                  <a:lnTo>
                    <a:pt x="211347" y="0"/>
                  </a:lnTo>
                  <a:cubicBezTo>
                    <a:pt x="217711" y="-12"/>
                    <a:pt x="222874" y="5150"/>
                    <a:pt x="222886" y="11513"/>
                  </a:cubicBezTo>
                  <a:cubicBezTo>
                    <a:pt x="222886" y="11513"/>
                    <a:pt x="222886" y="11525"/>
                    <a:pt x="222886" y="11525"/>
                  </a:cubicBezTo>
                  <a:lnTo>
                    <a:pt x="222886" y="130203"/>
                  </a:lnTo>
                  <a:cubicBezTo>
                    <a:pt x="222886" y="136566"/>
                    <a:pt x="217723" y="141728"/>
                    <a:pt x="211360" y="141741"/>
                  </a:cubicBezTo>
                  <a:close/>
                  <a:moveTo>
                    <a:pt x="23092" y="118665"/>
                  </a:moveTo>
                  <a:lnTo>
                    <a:pt x="199820" y="118665"/>
                  </a:lnTo>
                  <a:lnTo>
                    <a:pt x="199820" y="23063"/>
                  </a:lnTo>
                  <a:lnTo>
                    <a:pt x="23092" y="23063"/>
                  </a:lnTo>
                  <a:close/>
                </a:path>
              </a:pathLst>
            </a:custGeom>
            <a:solidFill>
              <a:srgbClr val="00BAC0"/>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44" name="Google Shape;744;p3"/>
            <p:cNvSpPr/>
            <p:nvPr/>
          </p:nvSpPr>
          <p:spPr>
            <a:xfrm>
              <a:off x="15691158" y="5565524"/>
              <a:ext cx="142082" cy="90359"/>
            </a:xfrm>
            <a:custGeom>
              <a:avLst/>
              <a:gdLst/>
              <a:ahLst/>
              <a:cxnLst/>
              <a:rect l="l" t="t" r="r" b="b"/>
              <a:pathLst>
                <a:path w="222874" h="141740" extrusionOk="0">
                  <a:moveTo>
                    <a:pt x="211335" y="141741"/>
                  </a:moveTo>
                  <a:lnTo>
                    <a:pt x="11527" y="141741"/>
                  </a:lnTo>
                  <a:cubicBezTo>
                    <a:pt x="5163" y="141741"/>
                    <a:pt x="0" y="136578"/>
                    <a:pt x="0" y="130216"/>
                  </a:cubicBezTo>
                  <a:cubicBezTo>
                    <a:pt x="0" y="130216"/>
                    <a:pt x="0" y="130203"/>
                    <a:pt x="0" y="130203"/>
                  </a:cubicBezTo>
                  <a:lnTo>
                    <a:pt x="0" y="11538"/>
                  </a:lnTo>
                  <a:cubicBezTo>
                    <a:pt x="-13" y="5175"/>
                    <a:pt x="5150" y="13"/>
                    <a:pt x="11514" y="0"/>
                  </a:cubicBezTo>
                  <a:cubicBezTo>
                    <a:pt x="11514" y="0"/>
                    <a:pt x="11527" y="0"/>
                    <a:pt x="11527" y="0"/>
                  </a:cubicBezTo>
                  <a:lnTo>
                    <a:pt x="211335" y="0"/>
                  </a:lnTo>
                  <a:cubicBezTo>
                    <a:pt x="217710" y="0"/>
                    <a:pt x="222874" y="5162"/>
                    <a:pt x="222874" y="11538"/>
                  </a:cubicBezTo>
                  <a:lnTo>
                    <a:pt x="222874" y="130203"/>
                  </a:lnTo>
                  <a:cubicBezTo>
                    <a:pt x="222874" y="136578"/>
                    <a:pt x="217710" y="141741"/>
                    <a:pt x="211335" y="141741"/>
                  </a:cubicBezTo>
                  <a:close/>
                  <a:moveTo>
                    <a:pt x="23066" y="118665"/>
                  </a:moveTo>
                  <a:lnTo>
                    <a:pt x="199808" y="118665"/>
                  </a:lnTo>
                  <a:lnTo>
                    <a:pt x="199808" y="23076"/>
                  </a:lnTo>
                  <a:lnTo>
                    <a:pt x="23066" y="23076"/>
                  </a:lnTo>
                  <a:close/>
                </a:path>
              </a:pathLst>
            </a:custGeom>
            <a:solidFill>
              <a:srgbClr val="00BAC0"/>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45" name="Google Shape;745;p3"/>
            <p:cNvSpPr/>
            <p:nvPr/>
          </p:nvSpPr>
          <p:spPr>
            <a:xfrm>
              <a:off x="15632863" y="5685343"/>
              <a:ext cx="142090" cy="90368"/>
            </a:xfrm>
            <a:custGeom>
              <a:avLst/>
              <a:gdLst/>
              <a:ahLst/>
              <a:cxnLst/>
              <a:rect l="l" t="t" r="r" b="b"/>
              <a:pathLst>
                <a:path w="222886" h="141753" extrusionOk="0">
                  <a:moveTo>
                    <a:pt x="211360" y="141754"/>
                  </a:moveTo>
                  <a:lnTo>
                    <a:pt x="11539" y="141754"/>
                  </a:lnTo>
                  <a:cubicBezTo>
                    <a:pt x="5163" y="141754"/>
                    <a:pt x="0" y="136591"/>
                    <a:pt x="0" y="130216"/>
                  </a:cubicBezTo>
                  <a:lnTo>
                    <a:pt x="0" y="11538"/>
                  </a:lnTo>
                  <a:cubicBezTo>
                    <a:pt x="0" y="5163"/>
                    <a:pt x="5163" y="0"/>
                    <a:pt x="11539" y="0"/>
                  </a:cubicBezTo>
                  <a:lnTo>
                    <a:pt x="211347" y="0"/>
                  </a:lnTo>
                  <a:cubicBezTo>
                    <a:pt x="217723" y="0"/>
                    <a:pt x="222886" y="5163"/>
                    <a:pt x="222886" y="11538"/>
                  </a:cubicBezTo>
                  <a:lnTo>
                    <a:pt x="222886" y="130216"/>
                  </a:lnTo>
                  <a:cubicBezTo>
                    <a:pt x="222886" y="136578"/>
                    <a:pt x="217723" y="141741"/>
                    <a:pt x="211360" y="141754"/>
                  </a:cubicBezTo>
                  <a:close/>
                  <a:moveTo>
                    <a:pt x="23092" y="118678"/>
                  </a:moveTo>
                  <a:lnTo>
                    <a:pt x="199820" y="118678"/>
                  </a:lnTo>
                  <a:lnTo>
                    <a:pt x="199820" y="23076"/>
                  </a:lnTo>
                  <a:lnTo>
                    <a:pt x="23092" y="23076"/>
                  </a:lnTo>
                  <a:close/>
                </a:path>
              </a:pathLst>
            </a:custGeom>
            <a:solidFill>
              <a:srgbClr val="00BAC0"/>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46" name="Google Shape;746;p3"/>
            <p:cNvSpPr/>
            <p:nvPr/>
          </p:nvSpPr>
          <p:spPr>
            <a:xfrm>
              <a:off x="15532138" y="5483569"/>
              <a:ext cx="142289" cy="171013"/>
            </a:xfrm>
            <a:custGeom>
              <a:avLst/>
              <a:gdLst/>
              <a:ahLst/>
              <a:cxnLst/>
              <a:rect l="l" t="t" r="r" b="b"/>
              <a:pathLst>
                <a:path w="223198" h="268256" extrusionOk="0">
                  <a:moveTo>
                    <a:pt x="154300" y="130528"/>
                  </a:moveTo>
                  <a:lnTo>
                    <a:pt x="137972" y="146841"/>
                  </a:lnTo>
                  <a:lnTo>
                    <a:pt x="179029" y="187892"/>
                  </a:lnTo>
                  <a:lnTo>
                    <a:pt x="65598" y="187892"/>
                  </a:lnTo>
                  <a:cubicBezTo>
                    <a:pt x="42119" y="187892"/>
                    <a:pt x="23091" y="168867"/>
                    <a:pt x="23091" y="145391"/>
                  </a:cubicBezTo>
                  <a:lnTo>
                    <a:pt x="23091" y="65602"/>
                  </a:lnTo>
                  <a:cubicBezTo>
                    <a:pt x="23091" y="42126"/>
                    <a:pt x="42119" y="23101"/>
                    <a:pt x="65598" y="23101"/>
                  </a:cubicBezTo>
                  <a:lnTo>
                    <a:pt x="127446" y="23101"/>
                  </a:lnTo>
                  <a:lnTo>
                    <a:pt x="127446" y="0"/>
                  </a:lnTo>
                  <a:lnTo>
                    <a:pt x="65598" y="0"/>
                  </a:lnTo>
                  <a:cubicBezTo>
                    <a:pt x="29392" y="38"/>
                    <a:pt x="37" y="29388"/>
                    <a:pt x="0" y="65589"/>
                  </a:cubicBezTo>
                  <a:lnTo>
                    <a:pt x="0" y="145379"/>
                  </a:lnTo>
                  <a:cubicBezTo>
                    <a:pt x="37" y="181580"/>
                    <a:pt x="29392" y="210918"/>
                    <a:pt x="65598" y="210955"/>
                  </a:cubicBezTo>
                  <a:lnTo>
                    <a:pt x="179029" y="210955"/>
                  </a:lnTo>
                  <a:lnTo>
                    <a:pt x="137972" y="252006"/>
                  </a:lnTo>
                  <a:lnTo>
                    <a:pt x="154300" y="268257"/>
                  </a:lnTo>
                  <a:lnTo>
                    <a:pt x="223199" y="199367"/>
                  </a:lnTo>
                  <a:close/>
                </a:path>
              </a:pathLst>
            </a:custGeom>
            <a:solidFill>
              <a:srgbClr val="F68B1F"/>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sp>
          <p:nvSpPr>
            <p:cNvPr id="747" name="Google Shape;747;p3"/>
            <p:cNvSpPr/>
            <p:nvPr/>
          </p:nvSpPr>
          <p:spPr>
            <a:xfrm>
              <a:off x="15791700" y="5447036"/>
              <a:ext cx="108983" cy="290890"/>
            </a:xfrm>
            <a:custGeom>
              <a:avLst/>
              <a:gdLst/>
              <a:ahLst/>
              <a:cxnLst/>
              <a:rect l="l" t="t" r="r" b="b"/>
              <a:pathLst>
                <a:path w="170953" h="456298" extrusionOk="0">
                  <a:moveTo>
                    <a:pt x="68886" y="137728"/>
                  </a:moveTo>
                  <a:lnTo>
                    <a:pt x="85139" y="121403"/>
                  </a:lnTo>
                  <a:lnTo>
                    <a:pt x="44095" y="80365"/>
                  </a:lnTo>
                  <a:lnTo>
                    <a:pt x="105355" y="80365"/>
                  </a:lnTo>
                  <a:cubicBezTo>
                    <a:pt x="128833" y="80365"/>
                    <a:pt x="147862" y="99390"/>
                    <a:pt x="147862" y="122866"/>
                  </a:cubicBezTo>
                  <a:lnTo>
                    <a:pt x="147862" y="390635"/>
                  </a:lnTo>
                  <a:cubicBezTo>
                    <a:pt x="147862" y="414110"/>
                    <a:pt x="128833" y="433136"/>
                    <a:pt x="105355" y="433136"/>
                  </a:cubicBezTo>
                  <a:lnTo>
                    <a:pt x="4263" y="433136"/>
                  </a:lnTo>
                  <a:lnTo>
                    <a:pt x="4263" y="456299"/>
                  </a:lnTo>
                  <a:lnTo>
                    <a:pt x="105355" y="456299"/>
                  </a:lnTo>
                  <a:cubicBezTo>
                    <a:pt x="141561" y="456261"/>
                    <a:pt x="170915" y="426911"/>
                    <a:pt x="170953" y="390710"/>
                  </a:cubicBezTo>
                  <a:lnTo>
                    <a:pt x="170953" y="122878"/>
                  </a:lnTo>
                  <a:cubicBezTo>
                    <a:pt x="170915" y="86677"/>
                    <a:pt x="141561" y="57327"/>
                    <a:pt x="105355" y="57289"/>
                  </a:cubicBezTo>
                  <a:lnTo>
                    <a:pt x="44095" y="57289"/>
                  </a:lnTo>
                  <a:lnTo>
                    <a:pt x="85151" y="16250"/>
                  </a:lnTo>
                  <a:lnTo>
                    <a:pt x="68899" y="0"/>
                  </a:lnTo>
                  <a:lnTo>
                    <a:pt x="0" y="68789"/>
                  </a:lnTo>
                  <a:close/>
                </a:path>
              </a:pathLst>
            </a:custGeom>
            <a:solidFill>
              <a:srgbClr val="F68B1F"/>
            </a:solidFill>
            <a:ln>
              <a:noFill/>
            </a:ln>
          </p:spPr>
          <p:txBody>
            <a:bodyPr spcFirstLastPara="1" wrap="square" lIns="182850" tIns="91400" rIns="182850" bIns="91400" anchor="ctr" anchorCtr="0">
              <a:noAutofit/>
            </a:bodyPr>
            <a:lstStyle/>
            <a:p>
              <a:pPr marL="0" marR="0" lvl="0" indent="0" algn="l" rtl="0">
                <a:lnSpc>
                  <a:spcPct val="100000"/>
                </a:lnSpc>
                <a:spcBef>
                  <a:spcPts val="0"/>
                </a:spcBef>
                <a:spcAft>
                  <a:spcPts val="0"/>
                </a:spcAft>
                <a:buNone/>
              </a:pPr>
              <a:endParaRPr sz="2027" b="0" i="0" u="none" strike="noStrike" cap="none">
                <a:solidFill>
                  <a:srgbClr val="305868"/>
                </a:solidFill>
                <a:latin typeface="Roboto"/>
                <a:ea typeface="Roboto"/>
                <a:cs typeface="Roboto"/>
                <a:sym typeface="Roboto"/>
              </a:endParaRPr>
            </a:p>
          </p:txBody>
        </p:sp>
      </p:grpSp>
      <p:sp>
        <p:nvSpPr>
          <p:cNvPr id="748" name="Google Shape;748;p3"/>
          <p:cNvSpPr txBox="1"/>
          <p:nvPr/>
        </p:nvSpPr>
        <p:spPr>
          <a:xfrm>
            <a:off x="5672850" y="3823488"/>
            <a:ext cx="2167200" cy="35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200" b="0" i="0" u="none" strike="noStrike" cap="none">
                <a:solidFill>
                  <a:srgbClr val="7F7F7F"/>
                </a:solidFill>
                <a:latin typeface="Roboto"/>
                <a:ea typeface="Roboto"/>
                <a:cs typeface="Roboto"/>
                <a:sym typeface="Roboto"/>
              </a:rPr>
              <a:t>SPARK, HIVE, IMPALA, CDSW</a:t>
            </a:r>
            <a:endParaRPr sz="1200" b="0" i="0" u="none" strike="noStrike" cap="none">
              <a:solidFill>
                <a:srgbClr val="7F7F7F"/>
              </a:solidFill>
              <a:latin typeface="Roboto"/>
              <a:ea typeface="Roboto"/>
              <a:cs typeface="Roboto"/>
              <a:sym typeface="Roboto"/>
            </a:endParaRPr>
          </a:p>
        </p:txBody>
      </p:sp>
      <p:cxnSp>
        <p:nvCxnSpPr>
          <p:cNvPr id="749" name="Google Shape;749;p3"/>
          <p:cNvCxnSpPr/>
          <p:nvPr/>
        </p:nvCxnSpPr>
        <p:spPr>
          <a:xfrm>
            <a:off x="10499951" y="4338342"/>
            <a:ext cx="6584400" cy="0"/>
          </a:xfrm>
          <a:prstGeom prst="straightConnector1">
            <a:avLst/>
          </a:prstGeom>
          <a:noFill/>
          <a:ln w="9525" cap="flat" cmpd="sng">
            <a:solidFill>
              <a:srgbClr val="9E9E9E"/>
            </a:solidFill>
            <a:prstDash val="solid"/>
            <a:round/>
            <a:headEnd type="none" w="sm" len="sm"/>
            <a:tailEnd type="none" w="sm" len="sm"/>
          </a:ln>
        </p:spPr>
      </p:cxnSp>
      <p:sp>
        <p:nvSpPr>
          <p:cNvPr id="750" name="Google Shape;750;p3"/>
          <p:cNvSpPr txBox="1"/>
          <p:nvPr/>
        </p:nvSpPr>
        <p:spPr>
          <a:xfrm>
            <a:off x="13165152" y="3817550"/>
            <a:ext cx="1254000" cy="35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200" b="0" i="0" u="none" strike="noStrike" cap="none">
                <a:solidFill>
                  <a:srgbClr val="7F7F7F"/>
                </a:solidFill>
                <a:latin typeface="Roboto"/>
                <a:ea typeface="Roboto"/>
                <a:cs typeface="Roboto"/>
                <a:sym typeface="Roboto"/>
              </a:rPr>
              <a:t>DATA</a:t>
            </a:r>
            <a:br>
              <a:rPr lang="en" sz="1200" b="0" i="0" u="none" strike="noStrike" cap="none">
                <a:solidFill>
                  <a:srgbClr val="7F7F7F"/>
                </a:solidFill>
                <a:latin typeface="Roboto"/>
                <a:ea typeface="Roboto"/>
                <a:cs typeface="Roboto"/>
                <a:sym typeface="Roboto"/>
              </a:rPr>
            </a:br>
            <a:r>
              <a:rPr lang="en" sz="1200" b="0" i="0" u="none" strike="noStrike" cap="none">
                <a:solidFill>
                  <a:srgbClr val="7F7F7F"/>
                </a:solidFill>
                <a:latin typeface="Roboto"/>
                <a:ea typeface="Roboto"/>
                <a:cs typeface="Roboto"/>
                <a:sym typeface="Roboto"/>
              </a:rPr>
              <a:t>ENGINEERING</a:t>
            </a:r>
            <a:endParaRPr sz="1200" b="0" i="0" u="none" strike="noStrike" cap="none">
              <a:solidFill>
                <a:srgbClr val="7F7F7F"/>
              </a:solidFill>
              <a:latin typeface="Roboto"/>
              <a:ea typeface="Roboto"/>
              <a:cs typeface="Roboto"/>
              <a:sym typeface="Roboto"/>
            </a:endParaRPr>
          </a:p>
        </p:txBody>
      </p:sp>
      <p:sp>
        <p:nvSpPr>
          <p:cNvPr id="751" name="Google Shape;751;p3"/>
          <p:cNvSpPr txBox="1"/>
          <p:nvPr/>
        </p:nvSpPr>
        <p:spPr>
          <a:xfrm>
            <a:off x="14497752" y="3829776"/>
            <a:ext cx="1254000" cy="35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200" b="0" i="0" u="none" strike="noStrike" cap="none">
                <a:solidFill>
                  <a:srgbClr val="7F7F7F"/>
                </a:solidFill>
                <a:latin typeface="Roboto"/>
                <a:ea typeface="Roboto"/>
                <a:cs typeface="Roboto"/>
                <a:sym typeface="Roboto"/>
              </a:rPr>
              <a:t>DATA</a:t>
            </a:r>
            <a:br>
              <a:rPr lang="en" sz="1200" b="0" i="0" u="none" strike="noStrike" cap="none">
                <a:solidFill>
                  <a:srgbClr val="7F7F7F"/>
                </a:solidFill>
                <a:latin typeface="Roboto"/>
                <a:ea typeface="Roboto"/>
                <a:cs typeface="Roboto"/>
                <a:sym typeface="Roboto"/>
              </a:rPr>
            </a:br>
            <a:r>
              <a:rPr lang="en" sz="1200" b="0" i="0" u="none" strike="noStrike" cap="none">
                <a:solidFill>
                  <a:srgbClr val="7F7F7F"/>
                </a:solidFill>
                <a:latin typeface="Roboto"/>
                <a:ea typeface="Roboto"/>
                <a:cs typeface="Roboto"/>
                <a:sym typeface="Roboto"/>
              </a:rPr>
              <a:t>WAREHOUSE</a:t>
            </a:r>
            <a:endParaRPr sz="1200" b="0" i="0" u="none" strike="noStrike" cap="none">
              <a:solidFill>
                <a:srgbClr val="7F7F7F"/>
              </a:solidFill>
              <a:latin typeface="Roboto"/>
              <a:ea typeface="Roboto"/>
              <a:cs typeface="Roboto"/>
              <a:sym typeface="Roboto"/>
            </a:endParaRPr>
          </a:p>
        </p:txBody>
      </p:sp>
      <p:sp>
        <p:nvSpPr>
          <p:cNvPr id="752" name="Google Shape;752;p3"/>
          <p:cNvSpPr txBox="1"/>
          <p:nvPr/>
        </p:nvSpPr>
        <p:spPr>
          <a:xfrm>
            <a:off x="15830352" y="3829776"/>
            <a:ext cx="1254000" cy="35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200" b="0" i="0" u="none" strike="noStrike" cap="none">
                <a:solidFill>
                  <a:srgbClr val="7F7F7F"/>
                </a:solidFill>
                <a:latin typeface="Roboto"/>
                <a:ea typeface="Roboto"/>
                <a:cs typeface="Roboto"/>
                <a:sym typeface="Roboto"/>
              </a:rPr>
              <a:t>MACHINE LEARNING</a:t>
            </a:r>
            <a:endParaRPr sz="1200" b="0" i="0" u="none" strike="noStrike" cap="none">
              <a:solidFill>
                <a:srgbClr val="7F7F7F"/>
              </a:solidFill>
              <a:latin typeface="Roboto"/>
              <a:ea typeface="Roboto"/>
              <a:cs typeface="Roboto"/>
              <a:sym typeface="Roboto"/>
            </a:endParaRPr>
          </a:p>
        </p:txBody>
      </p:sp>
      <p:cxnSp>
        <p:nvCxnSpPr>
          <p:cNvPr id="753" name="Google Shape;753;p3"/>
          <p:cNvCxnSpPr/>
          <p:nvPr/>
        </p:nvCxnSpPr>
        <p:spPr>
          <a:xfrm>
            <a:off x="9121694" y="5143500"/>
            <a:ext cx="0" cy="1257300"/>
          </a:xfrm>
          <a:prstGeom prst="straightConnector1">
            <a:avLst/>
          </a:prstGeom>
          <a:noFill/>
          <a:ln w="41275" cap="flat" cmpd="sng">
            <a:solidFill>
              <a:srgbClr val="FF7F00"/>
            </a:solidFill>
            <a:prstDash val="solid"/>
            <a:round/>
            <a:headEnd type="none" w="sm" len="sm"/>
            <a:tailEnd type="none" w="sm" len="sm"/>
          </a:ln>
        </p:spPr>
      </p:cxnSp>
      <p:cxnSp>
        <p:nvCxnSpPr>
          <p:cNvPr id="754" name="Google Shape;754;p3"/>
          <p:cNvCxnSpPr/>
          <p:nvPr/>
        </p:nvCxnSpPr>
        <p:spPr>
          <a:xfrm>
            <a:off x="8452624" y="5709424"/>
            <a:ext cx="1360447" cy="0"/>
          </a:xfrm>
          <a:prstGeom prst="straightConnector1">
            <a:avLst/>
          </a:prstGeom>
          <a:noFill/>
          <a:ln w="41275" cap="flat" cmpd="sng">
            <a:solidFill>
              <a:srgbClr val="FF7F00"/>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4"/>
          <p:cNvSpPr txBox="1">
            <a:spLocks noGrp="1"/>
          </p:cNvSpPr>
          <p:nvPr>
            <p:ph type="title"/>
          </p:nvPr>
        </p:nvSpPr>
        <p:spPr>
          <a:xfrm>
            <a:off x="1204622" y="4705706"/>
            <a:ext cx="15981600" cy="3041100"/>
          </a:xfrm>
          <a:prstGeom prst="rect">
            <a:avLst/>
          </a:prstGeom>
          <a:noFill/>
          <a:ln>
            <a:noFill/>
          </a:ln>
        </p:spPr>
        <p:txBody>
          <a:bodyPr spcFirstLastPara="1" wrap="square" lIns="0" tIns="91400" rIns="182850" bIns="91400" anchor="t" anchorCtr="0">
            <a:noAutofit/>
          </a:bodyPr>
          <a:lstStyle/>
          <a:p>
            <a:pPr marL="0" lvl="0" indent="0" algn="l" rtl="0">
              <a:lnSpc>
                <a:spcPct val="80000"/>
              </a:lnSpc>
              <a:spcBef>
                <a:spcPts val="0"/>
              </a:spcBef>
              <a:spcAft>
                <a:spcPts val="0"/>
              </a:spcAft>
              <a:buSzPts val="7600"/>
              <a:buNone/>
            </a:pPr>
            <a:r>
              <a:rPr lang="en"/>
              <a:t>Cloudera Data Warehouse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
          <p:cNvSpPr txBox="1">
            <a:spLocks noGrp="1"/>
          </p:cNvSpPr>
          <p:nvPr>
            <p:ph type="title"/>
          </p:nvPr>
        </p:nvSpPr>
        <p:spPr>
          <a:xfrm>
            <a:off x="838200" y="914400"/>
            <a:ext cx="16611600" cy="835200"/>
          </a:xfrm>
          <a:prstGeom prst="rect">
            <a:avLst/>
          </a:prstGeom>
          <a:noFill/>
          <a:ln>
            <a:noFill/>
          </a:ln>
        </p:spPr>
        <p:txBody>
          <a:bodyPr spcFirstLastPara="1" wrap="square" lIns="0" tIns="182850" rIns="0" bIns="182850" anchor="t" anchorCtr="0">
            <a:noAutofit/>
          </a:bodyPr>
          <a:lstStyle/>
          <a:p>
            <a:pPr marL="0" lvl="0" indent="0" algn="l" rtl="0">
              <a:lnSpc>
                <a:spcPct val="80000"/>
              </a:lnSpc>
              <a:spcBef>
                <a:spcPts val="0"/>
              </a:spcBef>
              <a:spcAft>
                <a:spcPts val="0"/>
              </a:spcAft>
              <a:buSzPts val="4400"/>
              <a:buNone/>
            </a:pPr>
            <a:r>
              <a:rPr lang="en"/>
              <a:t>TRANSFORMATIONAL DATA WAREHOUSE FOCUS AREAS</a:t>
            </a:r>
            <a:endParaRPr/>
          </a:p>
        </p:txBody>
      </p:sp>
      <p:sp>
        <p:nvSpPr>
          <p:cNvPr id="765" name="Google Shape;765;p5"/>
          <p:cNvSpPr txBox="1">
            <a:spLocks noGrp="1"/>
          </p:cNvSpPr>
          <p:nvPr>
            <p:ph type="body" idx="1"/>
          </p:nvPr>
        </p:nvSpPr>
        <p:spPr>
          <a:xfrm>
            <a:off x="1077471" y="2120848"/>
            <a:ext cx="5199600" cy="6502200"/>
          </a:xfrm>
          <a:prstGeom prst="rect">
            <a:avLst/>
          </a:prstGeom>
          <a:no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b="1">
                <a:latin typeface="Lato"/>
                <a:ea typeface="Lato"/>
                <a:cs typeface="Lato"/>
                <a:sym typeface="Lato"/>
              </a:rPr>
              <a:t>Traditional Data </a:t>
            </a:r>
            <a:r>
              <a:rPr lang="en" sz="3400" b="1" i="0" u="none" strike="noStrike" cap="none">
                <a:latin typeface="Lato"/>
                <a:ea typeface="Lato"/>
                <a:cs typeface="Lato"/>
                <a:sym typeface="Lato"/>
              </a:rPr>
              <a:t>Warehouse Optimization</a:t>
            </a:r>
            <a:endParaRPr sz="3400" b="1" i="0" u="none" strike="noStrike" cap="none">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chemeClr val="dk1"/>
              </a:buClr>
              <a:buSzPts val="2600"/>
              <a:buFont typeface="Arial"/>
              <a:buNone/>
            </a:pPr>
            <a:endParaRPr sz="3400" b="0" i="0" u="none" strike="noStrike" cap="none">
              <a:solidFill>
                <a:srgbClr val="000000"/>
              </a:solidFill>
              <a:latin typeface="Lato Light"/>
              <a:ea typeface="Lato Light"/>
              <a:cs typeface="Lato Light"/>
              <a:sym typeface="Lato Light"/>
            </a:endParaRPr>
          </a:p>
          <a:p>
            <a:pPr marL="0" marR="0" lvl="0" indent="0" algn="ctr" rtl="0">
              <a:lnSpc>
                <a:spcPct val="100000"/>
              </a:lnSpc>
              <a:spcBef>
                <a:spcPts val="1600"/>
              </a:spcBef>
              <a:spcAft>
                <a:spcPts val="1600"/>
              </a:spcAft>
              <a:buClr>
                <a:schemeClr val="dk1"/>
              </a:buClr>
              <a:buSzPts val="2600"/>
              <a:buFont typeface="Arial"/>
              <a:buNone/>
            </a:pPr>
            <a:r>
              <a:rPr lang="en" b="1">
                <a:solidFill>
                  <a:schemeClr val="dk1"/>
                </a:solidFill>
                <a:latin typeface="Lato"/>
                <a:ea typeface="Lato"/>
                <a:cs typeface="Lato"/>
                <a:sym typeface="Lato"/>
              </a:rPr>
              <a:t>Transform Status Quo</a:t>
            </a:r>
            <a:endParaRPr sz="3400" b="1" i="0" u="none" strike="noStrike" cap="none">
              <a:solidFill>
                <a:schemeClr val="dk1"/>
              </a:solidFill>
              <a:latin typeface="Lato"/>
              <a:ea typeface="Lato"/>
              <a:cs typeface="Lato"/>
              <a:sym typeface="Lato"/>
            </a:endParaRPr>
          </a:p>
        </p:txBody>
      </p:sp>
      <p:sp>
        <p:nvSpPr>
          <p:cNvPr id="766" name="Google Shape;766;p5"/>
          <p:cNvSpPr txBox="1">
            <a:spLocks noGrp="1"/>
          </p:cNvSpPr>
          <p:nvPr>
            <p:ph type="body" idx="1"/>
          </p:nvPr>
        </p:nvSpPr>
        <p:spPr>
          <a:xfrm>
            <a:off x="12125319" y="2065069"/>
            <a:ext cx="5199600" cy="6502200"/>
          </a:xfrm>
          <a:prstGeom prst="rect">
            <a:avLst/>
          </a:prstGeom>
          <a:no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3400" b="1" i="0" u="none" strike="noStrike" cap="none">
                <a:latin typeface="Lato"/>
                <a:ea typeface="Lato"/>
                <a:cs typeface="Lato"/>
                <a:sym typeface="Lato"/>
              </a:rPr>
              <a:t>Research &amp; Discovery Data Warehouse</a:t>
            </a:r>
            <a:endParaRPr sz="3400" b="1" i="0" u="none" strike="noStrike" cap="none">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chemeClr val="dk1"/>
              </a:buClr>
              <a:buSzPts val="2600"/>
              <a:buFont typeface="Arial"/>
              <a:buNone/>
            </a:pPr>
            <a:endParaRPr sz="3400" b="0" i="0" u="none" strike="noStrike" cap="none">
              <a:solidFill>
                <a:srgbClr val="000000"/>
              </a:solidFill>
              <a:latin typeface="Lato Light"/>
              <a:ea typeface="Lato Light"/>
              <a:cs typeface="Lato Light"/>
              <a:sym typeface="Lato Light"/>
            </a:endParaRPr>
          </a:p>
          <a:p>
            <a:pPr marL="0" marR="0" lvl="0" indent="0" algn="ctr" rtl="0">
              <a:lnSpc>
                <a:spcPct val="100000"/>
              </a:lnSpc>
              <a:spcBef>
                <a:spcPts val="1600"/>
              </a:spcBef>
              <a:spcAft>
                <a:spcPts val="1600"/>
              </a:spcAft>
              <a:buClr>
                <a:schemeClr val="dk1"/>
              </a:buClr>
              <a:buSzPts val="2600"/>
              <a:buFont typeface="Arial"/>
              <a:buNone/>
            </a:pPr>
            <a:r>
              <a:rPr lang="en" sz="3400" b="1" i="0" u="none" strike="noStrike" cap="none">
                <a:solidFill>
                  <a:schemeClr val="dk1"/>
                </a:solidFill>
                <a:latin typeface="Lato"/>
                <a:ea typeface="Lato"/>
                <a:cs typeface="Lato"/>
                <a:sym typeface="Lato"/>
              </a:rPr>
              <a:t>Change the Culture</a:t>
            </a:r>
            <a:endParaRPr sz="3400" b="1" i="0" u="none" strike="noStrike" cap="none">
              <a:solidFill>
                <a:schemeClr val="dk1"/>
              </a:solidFill>
              <a:latin typeface="Lato"/>
              <a:ea typeface="Lato"/>
              <a:cs typeface="Lato"/>
              <a:sym typeface="Lato"/>
            </a:endParaRPr>
          </a:p>
        </p:txBody>
      </p:sp>
      <p:sp>
        <p:nvSpPr>
          <p:cNvPr id="767" name="Google Shape;767;p5"/>
          <p:cNvSpPr txBox="1">
            <a:spLocks noGrp="1"/>
          </p:cNvSpPr>
          <p:nvPr>
            <p:ph type="body" idx="1"/>
          </p:nvPr>
        </p:nvSpPr>
        <p:spPr>
          <a:xfrm>
            <a:off x="6545608" y="2065067"/>
            <a:ext cx="5199600" cy="6502200"/>
          </a:xfrm>
          <a:prstGeom prst="rect">
            <a:avLst/>
          </a:prstGeom>
          <a:no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3400" b="1" i="0" u="none" strike="noStrike" cap="none">
                <a:latin typeface="Lato"/>
                <a:ea typeface="Lato"/>
                <a:cs typeface="Lato"/>
                <a:sym typeface="Lato"/>
              </a:rPr>
              <a:t>Operations &amp; Events   Data Warehouse</a:t>
            </a:r>
            <a:endParaRPr sz="3400" b="1" i="0" u="none" strike="noStrike" cap="none">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3400" b="1" i="0" u="none" strike="noStrike" cap="none">
              <a:solidFill>
                <a:schemeClr val="accent1"/>
              </a:solidFill>
              <a:latin typeface="Lato"/>
              <a:ea typeface="Lato"/>
              <a:cs typeface="Lato"/>
              <a:sym typeface="Lato"/>
            </a:endParaRPr>
          </a:p>
          <a:p>
            <a:pPr marL="0" marR="0" lvl="0" indent="0" algn="ctr" rtl="0">
              <a:lnSpc>
                <a:spcPct val="100000"/>
              </a:lnSpc>
              <a:spcBef>
                <a:spcPts val="0"/>
              </a:spcBef>
              <a:spcAft>
                <a:spcPts val="0"/>
              </a:spcAft>
              <a:buClr>
                <a:schemeClr val="dk1"/>
              </a:buClr>
              <a:buSzPts val="2600"/>
              <a:buFont typeface="Arial"/>
              <a:buNone/>
            </a:pPr>
            <a:endParaRPr sz="3400" b="0" i="0" u="none" strike="noStrike" cap="none">
              <a:solidFill>
                <a:srgbClr val="000000"/>
              </a:solidFill>
              <a:latin typeface="Lato Light"/>
              <a:ea typeface="Lato Light"/>
              <a:cs typeface="Lato Light"/>
              <a:sym typeface="Lato Light"/>
            </a:endParaRPr>
          </a:p>
          <a:p>
            <a:pPr marL="0" marR="0" lvl="0" indent="0" algn="ctr" rtl="0">
              <a:lnSpc>
                <a:spcPct val="100000"/>
              </a:lnSpc>
              <a:spcBef>
                <a:spcPts val="1600"/>
              </a:spcBef>
              <a:spcAft>
                <a:spcPts val="1600"/>
              </a:spcAft>
              <a:buClr>
                <a:schemeClr val="dk1"/>
              </a:buClr>
              <a:buSzPts val="2600"/>
              <a:buFont typeface="Arial"/>
              <a:buNone/>
            </a:pPr>
            <a:r>
              <a:rPr lang="en" sz="3400" b="1" i="0" u="none" strike="noStrike" cap="none">
                <a:solidFill>
                  <a:schemeClr val="dk1"/>
                </a:solidFill>
                <a:latin typeface="Lato"/>
                <a:ea typeface="Lato"/>
                <a:cs typeface="Lato"/>
                <a:sym typeface="Lato"/>
              </a:rPr>
              <a:t>Run Business Better</a:t>
            </a:r>
            <a:endParaRPr sz="3400" b="1" i="0" u="none" strike="noStrike" cap="none">
              <a:solidFill>
                <a:schemeClr val="dk1"/>
              </a:solidFill>
              <a:latin typeface="Lato"/>
              <a:ea typeface="Lato"/>
              <a:cs typeface="Lato"/>
              <a:sym typeface="Lato"/>
            </a:endParaRPr>
          </a:p>
        </p:txBody>
      </p:sp>
      <p:pic>
        <p:nvPicPr>
          <p:cNvPr id="768" name="Google Shape;768;p5"/>
          <p:cNvPicPr preferRelativeResize="0"/>
          <p:nvPr/>
        </p:nvPicPr>
        <p:blipFill rotWithShape="1">
          <a:blip r:embed="rId3">
            <a:alphaModFix/>
          </a:blip>
          <a:srcRect l="20112" t="17022" r="18326" b="26120"/>
          <a:stretch/>
        </p:blipFill>
        <p:spPr>
          <a:xfrm>
            <a:off x="12292422" y="3744563"/>
            <a:ext cx="4865393" cy="3509325"/>
          </a:xfrm>
          <a:prstGeom prst="rect">
            <a:avLst/>
          </a:prstGeom>
          <a:noFill/>
          <a:ln>
            <a:noFill/>
          </a:ln>
        </p:spPr>
      </p:pic>
      <p:grpSp>
        <p:nvGrpSpPr>
          <p:cNvPr id="769" name="Google Shape;769;p5"/>
          <p:cNvGrpSpPr/>
          <p:nvPr/>
        </p:nvGrpSpPr>
        <p:grpSpPr>
          <a:xfrm>
            <a:off x="13007694" y="4461243"/>
            <a:ext cx="3434850" cy="2151671"/>
            <a:chOff x="-617637" y="1988891"/>
            <a:chExt cx="1717769" cy="1716393"/>
          </a:xfrm>
        </p:grpSpPr>
        <p:pic>
          <p:nvPicPr>
            <p:cNvPr id="770" name="Google Shape;770;p5"/>
            <p:cNvPicPr preferRelativeResize="0"/>
            <p:nvPr/>
          </p:nvPicPr>
          <p:blipFill rotWithShape="1">
            <a:blip r:embed="rId4">
              <a:alphaModFix/>
            </a:blip>
            <a:srcRect l="18538" t="18769" r="70929" b="16172"/>
            <a:stretch/>
          </p:blipFill>
          <p:spPr>
            <a:xfrm>
              <a:off x="-617637" y="1990784"/>
              <a:ext cx="1717769" cy="1714500"/>
            </a:xfrm>
            <a:prstGeom prst="rect">
              <a:avLst/>
            </a:prstGeom>
            <a:noFill/>
            <a:ln>
              <a:noFill/>
            </a:ln>
          </p:spPr>
        </p:pic>
        <p:sp>
          <p:nvSpPr>
            <p:cNvPr id="771" name="Google Shape;771;p5"/>
            <p:cNvSpPr/>
            <p:nvPr/>
          </p:nvSpPr>
          <p:spPr>
            <a:xfrm>
              <a:off x="-617636" y="1988891"/>
              <a:ext cx="1716000" cy="1714500"/>
            </a:xfrm>
            <a:prstGeom prst="rect">
              <a:avLst/>
            </a:prstGeom>
            <a:solidFill>
              <a:schemeClr val="dk1">
                <a:alpha val="36078"/>
              </a:schemeClr>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Roboto"/>
                <a:ea typeface="Roboto"/>
                <a:cs typeface="Roboto"/>
                <a:sym typeface="Roboto"/>
              </a:endParaRPr>
            </a:p>
          </p:txBody>
        </p:sp>
      </p:grpSp>
      <p:pic>
        <p:nvPicPr>
          <p:cNvPr id="772" name="Google Shape;772;p5"/>
          <p:cNvPicPr preferRelativeResize="0"/>
          <p:nvPr/>
        </p:nvPicPr>
        <p:blipFill rotWithShape="1">
          <a:blip r:embed="rId5">
            <a:alphaModFix/>
          </a:blip>
          <a:srcRect l="23492" t="21008" r="21683" b="22134"/>
          <a:stretch/>
        </p:blipFill>
        <p:spPr>
          <a:xfrm>
            <a:off x="6724646" y="3744563"/>
            <a:ext cx="4841523" cy="3509321"/>
          </a:xfrm>
          <a:prstGeom prst="rect">
            <a:avLst/>
          </a:prstGeom>
          <a:noFill/>
          <a:ln>
            <a:noFill/>
          </a:ln>
        </p:spPr>
      </p:pic>
      <p:grpSp>
        <p:nvGrpSpPr>
          <p:cNvPr id="773" name="Google Shape;773;p5"/>
          <p:cNvGrpSpPr/>
          <p:nvPr/>
        </p:nvGrpSpPr>
        <p:grpSpPr>
          <a:xfrm>
            <a:off x="7427982" y="4410693"/>
            <a:ext cx="3434850" cy="2151671"/>
            <a:chOff x="-617637" y="1988891"/>
            <a:chExt cx="1717769" cy="1716393"/>
          </a:xfrm>
        </p:grpSpPr>
        <p:pic>
          <p:nvPicPr>
            <p:cNvPr id="774" name="Google Shape;774;p5"/>
            <p:cNvPicPr preferRelativeResize="0"/>
            <p:nvPr/>
          </p:nvPicPr>
          <p:blipFill rotWithShape="1">
            <a:blip r:embed="rId4">
              <a:alphaModFix/>
            </a:blip>
            <a:srcRect l="18538" t="18769" r="70929" b="16172"/>
            <a:stretch/>
          </p:blipFill>
          <p:spPr>
            <a:xfrm>
              <a:off x="-617637" y="1990784"/>
              <a:ext cx="1717769" cy="1714500"/>
            </a:xfrm>
            <a:prstGeom prst="rect">
              <a:avLst/>
            </a:prstGeom>
            <a:noFill/>
            <a:ln>
              <a:noFill/>
            </a:ln>
          </p:spPr>
        </p:pic>
        <p:sp>
          <p:nvSpPr>
            <p:cNvPr id="775" name="Google Shape;775;p5"/>
            <p:cNvSpPr/>
            <p:nvPr/>
          </p:nvSpPr>
          <p:spPr>
            <a:xfrm>
              <a:off x="-617636" y="1988891"/>
              <a:ext cx="1716000" cy="1714500"/>
            </a:xfrm>
            <a:prstGeom prst="rect">
              <a:avLst/>
            </a:prstGeom>
            <a:solidFill>
              <a:schemeClr val="dk1">
                <a:alpha val="36078"/>
              </a:schemeClr>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Roboto"/>
                <a:ea typeface="Roboto"/>
                <a:cs typeface="Roboto"/>
                <a:sym typeface="Roboto"/>
              </a:endParaRPr>
            </a:p>
          </p:txBody>
        </p:sp>
      </p:grpSp>
      <p:pic>
        <p:nvPicPr>
          <p:cNvPr id="776" name="Google Shape;776;p5"/>
          <p:cNvPicPr preferRelativeResize="0"/>
          <p:nvPr/>
        </p:nvPicPr>
        <p:blipFill rotWithShape="1">
          <a:blip r:embed="rId6">
            <a:alphaModFix/>
          </a:blip>
          <a:srcRect l="34492" t="13320" r="23216" b="42762"/>
          <a:stretch/>
        </p:blipFill>
        <p:spPr>
          <a:xfrm>
            <a:off x="1230418" y="3744563"/>
            <a:ext cx="4893706" cy="3509319"/>
          </a:xfrm>
          <a:prstGeom prst="rect">
            <a:avLst/>
          </a:prstGeom>
          <a:noFill/>
          <a:ln>
            <a:noFill/>
          </a:ln>
        </p:spPr>
      </p:pic>
      <p:pic>
        <p:nvPicPr>
          <p:cNvPr id="777" name="Google Shape;777;p5"/>
          <p:cNvPicPr preferRelativeResize="0"/>
          <p:nvPr/>
        </p:nvPicPr>
        <p:blipFill rotWithShape="1">
          <a:blip r:embed="rId4">
            <a:alphaModFix/>
          </a:blip>
          <a:srcRect l="18538" t="18769" r="70929" b="16172"/>
          <a:stretch/>
        </p:blipFill>
        <p:spPr>
          <a:xfrm>
            <a:off x="1959862" y="4425809"/>
            <a:ext cx="3434825" cy="2149211"/>
          </a:xfrm>
          <a:prstGeom prst="rect">
            <a:avLst/>
          </a:prstGeom>
          <a:noFill/>
          <a:ln>
            <a:noFill/>
          </a:ln>
        </p:spPr>
      </p:pic>
      <p:sp>
        <p:nvSpPr>
          <p:cNvPr id="778" name="Google Shape;778;p5"/>
          <p:cNvSpPr/>
          <p:nvPr/>
        </p:nvSpPr>
        <p:spPr>
          <a:xfrm>
            <a:off x="1959864" y="4423436"/>
            <a:ext cx="3431400" cy="2149200"/>
          </a:xfrm>
          <a:prstGeom prst="rect">
            <a:avLst/>
          </a:prstGeom>
          <a:solidFill>
            <a:schemeClr val="dk1">
              <a:alpha val="36078"/>
            </a:schemeClr>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Roboto"/>
              <a:ea typeface="Roboto"/>
              <a:cs typeface="Roboto"/>
              <a:sym typeface="Roboto"/>
            </a:endParaRPr>
          </a:p>
        </p:txBody>
      </p:sp>
      <p:sp>
        <p:nvSpPr>
          <p:cNvPr id="779" name="Google Shape;779;p5"/>
          <p:cNvSpPr/>
          <p:nvPr/>
        </p:nvSpPr>
        <p:spPr>
          <a:xfrm>
            <a:off x="3122240" y="4937757"/>
            <a:ext cx="1110062" cy="1097293"/>
          </a:xfrm>
          <a:custGeom>
            <a:avLst/>
            <a:gdLst/>
            <a:ahLst/>
            <a:cxnLst/>
            <a:rect l="l" t="t" r="r" b="b"/>
            <a:pathLst>
              <a:path w="4497" h="4445" extrusionOk="0">
                <a:moveTo>
                  <a:pt x="4078" y="2962"/>
                </a:moveTo>
                <a:cubicBezTo>
                  <a:pt x="4309" y="2962"/>
                  <a:pt x="4496" y="2774"/>
                  <a:pt x="4496" y="2545"/>
                </a:cubicBezTo>
                <a:cubicBezTo>
                  <a:pt x="4496" y="2317"/>
                  <a:pt x="4306" y="2128"/>
                  <a:pt x="4078" y="2128"/>
                </a:cubicBezTo>
                <a:cubicBezTo>
                  <a:pt x="3846" y="2128"/>
                  <a:pt x="3660" y="2317"/>
                  <a:pt x="3660" y="2545"/>
                </a:cubicBezTo>
                <a:cubicBezTo>
                  <a:pt x="3660" y="2624"/>
                  <a:pt x="3683" y="2697"/>
                  <a:pt x="3720" y="2759"/>
                </a:cubicBezTo>
                <a:lnTo>
                  <a:pt x="3037" y="3278"/>
                </a:lnTo>
                <a:cubicBezTo>
                  <a:pt x="2960" y="3202"/>
                  <a:pt x="2856" y="3151"/>
                  <a:pt x="2737" y="3151"/>
                </a:cubicBezTo>
                <a:cubicBezTo>
                  <a:pt x="2574" y="3151"/>
                  <a:pt x="2430" y="3247"/>
                  <a:pt x="2362" y="3386"/>
                </a:cubicBezTo>
                <a:lnTo>
                  <a:pt x="1801" y="3185"/>
                </a:lnTo>
                <a:cubicBezTo>
                  <a:pt x="1806" y="3157"/>
                  <a:pt x="1812" y="3126"/>
                  <a:pt x="1812" y="3095"/>
                </a:cubicBezTo>
                <a:cubicBezTo>
                  <a:pt x="1812" y="2864"/>
                  <a:pt x="1623" y="2677"/>
                  <a:pt x="1394" y="2677"/>
                </a:cubicBezTo>
                <a:cubicBezTo>
                  <a:pt x="1163" y="2677"/>
                  <a:pt x="976" y="2866"/>
                  <a:pt x="976" y="3095"/>
                </a:cubicBezTo>
                <a:cubicBezTo>
                  <a:pt x="976" y="3151"/>
                  <a:pt x="988" y="3205"/>
                  <a:pt x="1008" y="3253"/>
                </a:cubicBezTo>
                <a:lnTo>
                  <a:pt x="104" y="3758"/>
                </a:lnTo>
                <a:lnTo>
                  <a:pt x="104" y="2266"/>
                </a:lnTo>
                <a:lnTo>
                  <a:pt x="1058" y="1733"/>
                </a:lnTo>
                <a:cubicBezTo>
                  <a:pt x="1135" y="1837"/>
                  <a:pt x="1256" y="1905"/>
                  <a:pt x="1394" y="1905"/>
                </a:cubicBezTo>
                <a:cubicBezTo>
                  <a:pt x="1530" y="1905"/>
                  <a:pt x="1648" y="1840"/>
                  <a:pt x="1724" y="1744"/>
                </a:cubicBezTo>
                <a:lnTo>
                  <a:pt x="2356" y="2120"/>
                </a:lnTo>
                <a:cubicBezTo>
                  <a:pt x="2334" y="2170"/>
                  <a:pt x="2320" y="2227"/>
                  <a:pt x="2320" y="2289"/>
                </a:cubicBezTo>
                <a:cubicBezTo>
                  <a:pt x="2320" y="2519"/>
                  <a:pt x="2508" y="2706"/>
                  <a:pt x="2737" y="2706"/>
                </a:cubicBezTo>
                <a:cubicBezTo>
                  <a:pt x="2965" y="2706"/>
                  <a:pt x="3155" y="2516"/>
                  <a:pt x="3155" y="2289"/>
                </a:cubicBezTo>
                <a:cubicBezTo>
                  <a:pt x="3155" y="2168"/>
                  <a:pt x="3101" y="2058"/>
                  <a:pt x="3020" y="1981"/>
                </a:cubicBezTo>
                <a:lnTo>
                  <a:pt x="3872" y="827"/>
                </a:lnTo>
                <a:cubicBezTo>
                  <a:pt x="3934" y="861"/>
                  <a:pt x="4002" y="881"/>
                  <a:pt x="4078" y="881"/>
                </a:cubicBezTo>
                <a:cubicBezTo>
                  <a:pt x="4309" y="881"/>
                  <a:pt x="4496" y="692"/>
                  <a:pt x="4496" y="463"/>
                </a:cubicBezTo>
                <a:cubicBezTo>
                  <a:pt x="4496" y="232"/>
                  <a:pt x="4306" y="45"/>
                  <a:pt x="4078" y="45"/>
                </a:cubicBezTo>
                <a:cubicBezTo>
                  <a:pt x="3846" y="45"/>
                  <a:pt x="3660" y="234"/>
                  <a:pt x="3660" y="463"/>
                </a:cubicBezTo>
                <a:cubicBezTo>
                  <a:pt x="3660" y="584"/>
                  <a:pt x="3711" y="692"/>
                  <a:pt x="3793" y="768"/>
                </a:cubicBezTo>
                <a:lnTo>
                  <a:pt x="2941" y="1925"/>
                </a:lnTo>
                <a:cubicBezTo>
                  <a:pt x="2881" y="1891"/>
                  <a:pt x="2811" y="1871"/>
                  <a:pt x="2737" y="1871"/>
                </a:cubicBezTo>
                <a:cubicBezTo>
                  <a:pt x="2602" y="1871"/>
                  <a:pt x="2481" y="1936"/>
                  <a:pt x="2404" y="2038"/>
                </a:cubicBezTo>
                <a:lnTo>
                  <a:pt x="1772" y="1662"/>
                </a:lnTo>
                <a:cubicBezTo>
                  <a:pt x="1795" y="1609"/>
                  <a:pt x="1809" y="1552"/>
                  <a:pt x="1809" y="1490"/>
                </a:cubicBezTo>
                <a:cubicBezTo>
                  <a:pt x="1809" y="1259"/>
                  <a:pt x="1620" y="1073"/>
                  <a:pt x="1391" y="1073"/>
                </a:cubicBezTo>
                <a:cubicBezTo>
                  <a:pt x="1160" y="1073"/>
                  <a:pt x="974" y="1262"/>
                  <a:pt x="974" y="1490"/>
                </a:cubicBezTo>
                <a:cubicBezTo>
                  <a:pt x="974" y="1547"/>
                  <a:pt x="985" y="1603"/>
                  <a:pt x="1005" y="1651"/>
                </a:cubicBezTo>
                <a:lnTo>
                  <a:pt x="99" y="2159"/>
                </a:lnTo>
                <a:lnTo>
                  <a:pt x="99" y="0"/>
                </a:lnTo>
                <a:lnTo>
                  <a:pt x="0" y="0"/>
                </a:lnTo>
                <a:lnTo>
                  <a:pt x="0" y="4444"/>
                </a:lnTo>
                <a:lnTo>
                  <a:pt x="4448" y="4444"/>
                </a:lnTo>
                <a:lnTo>
                  <a:pt x="4448" y="4345"/>
                </a:lnTo>
                <a:lnTo>
                  <a:pt x="102" y="4345"/>
                </a:lnTo>
                <a:lnTo>
                  <a:pt x="102" y="3877"/>
                </a:lnTo>
                <a:lnTo>
                  <a:pt x="1053" y="3343"/>
                </a:lnTo>
                <a:cubicBezTo>
                  <a:pt x="1129" y="3448"/>
                  <a:pt x="1253" y="3518"/>
                  <a:pt x="1391" y="3518"/>
                </a:cubicBezTo>
                <a:cubicBezTo>
                  <a:pt x="1558" y="3518"/>
                  <a:pt x="1699" y="3422"/>
                  <a:pt x="1767" y="3284"/>
                </a:cubicBezTo>
                <a:lnTo>
                  <a:pt x="2328" y="3484"/>
                </a:lnTo>
                <a:cubicBezTo>
                  <a:pt x="2323" y="3513"/>
                  <a:pt x="2317" y="3544"/>
                  <a:pt x="2317" y="3575"/>
                </a:cubicBezTo>
                <a:cubicBezTo>
                  <a:pt x="2317" y="3806"/>
                  <a:pt x="2506" y="3992"/>
                  <a:pt x="2735" y="3992"/>
                </a:cubicBezTo>
                <a:cubicBezTo>
                  <a:pt x="2963" y="3992"/>
                  <a:pt x="3152" y="3803"/>
                  <a:pt x="3152" y="3575"/>
                </a:cubicBezTo>
                <a:cubicBezTo>
                  <a:pt x="3152" y="3496"/>
                  <a:pt x="3130" y="3422"/>
                  <a:pt x="3093" y="3360"/>
                </a:cubicBezTo>
                <a:lnTo>
                  <a:pt x="3779" y="2841"/>
                </a:lnTo>
                <a:cubicBezTo>
                  <a:pt x="3858" y="2914"/>
                  <a:pt x="3962" y="2962"/>
                  <a:pt x="4078" y="2962"/>
                </a:cubicBezTo>
                <a:close/>
                <a:moveTo>
                  <a:pt x="3759" y="460"/>
                </a:moveTo>
                <a:cubicBezTo>
                  <a:pt x="3759" y="285"/>
                  <a:pt x="3903" y="141"/>
                  <a:pt x="4078" y="141"/>
                </a:cubicBezTo>
                <a:cubicBezTo>
                  <a:pt x="4253" y="141"/>
                  <a:pt x="4397" y="285"/>
                  <a:pt x="4397" y="460"/>
                </a:cubicBezTo>
                <a:cubicBezTo>
                  <a:pt x="4397" y="635"/>
                  <a:pt x="4253" y="779"/>
                  <a:pt x="4078" y="779"/>
                </a:cubicBezTo>
                <a:cubicBezTo>
                  <a:pt x="3903" y="779"/>
                  <a:pt x="3759" y="638"/>
                  <a:pt x="3759" y="460"/>
                </a:cubicBezTo>
                <a:close/>
                <a:moveTo>
                  <a:pt x="2737" y="1967"/>
                </a:moveTo>
                <a:cubicBezTo>
                  <a:pt x="2912" y="1967"/>
                  <a:pt x="3056" y="2111"/>
                  <a:pt x="3056" y="2286"/>
                </a:cubicBezTo>
                <a:cubicBezTo>
                  <a:pt x="3056" y="2460"/>
                  <a:pt x="2912" y="2604"/>
                  <a:pt x="2737" y="2604"/>
                </a:cubicBezTo>
                <a:cubicBezTo>
                  <a:pt x="2562" y="2604"/>
                  <a:pt x="2419" y="2460"/>
                  <a:pt x="2419" y="2286"/>
                </a:cubicBezTo>
                <a:cubicBezTo>
                  <a:pt x="2419" y="2111"/>
                  <a:pt x="2562" y="1967"/>
                  <a:pt x="2737" y="1967"/>
                </a:cubicBezTo>
                <a:close/>
                <a:moveTo>
                  <a:pt x="1391" y="1169"/>
                </a:moveTo>
                <a:cubicBezTo>
                  <a:pt x="1566" y="1169"/>
                  <a:pt x="1710" y="1312"/>
                  <a:pt x="1710" y="1487"/>
                </a:cubicBezTo>
                <a:cubicBezTo>
                  <a:pt x="1710" y="1662"/>
                  <a:pt x="1566" y="1806"/>
                  <a:pt x="1391" y="1806"/>
                </a:cubicBezTo>
                <a:cubicBezTo>
                  <a:pt x="1216" y="1806"/>
                  <a:pt x="1072" y="1662"/>
                  <a:pt x="1072" y="1487"/>
                </a:cubicBezTo>
                <a:cubicBezTo>
                  <a:pt x="1072" y="1312"/>
                  <a:pt x="1216" y="1169"/>
                  <a:pt x="1391" y="1169"/>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37150" tIns="68550" rIns="137150" bIns="6855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780" name="Google Shape;780;p5"/>
          <p:cNvSpPr/>
          <p:nvPr/>
        </p:nvSpPr>
        <p:spPr>
          <a:xfrm>
            <a:off x="8599486" y="5020650"/>
            <a:ext cx="1091844" cy="1097283"/>
          </a:xfrm>
          <a:custGeom>
            <a:avLst/>
            <a:gdLst/>
            <a:ahLst/>
            <a:cxnLst/>
            <a:rect l="l" t="t" r="r" b="b"/>
            <a:pathLst>
              <a:path w="937" h="939" extrusionOk="0">
                <a:moveTo>
                  <a:pt x="859" y="760"/>
                </a:moveTo>
                <a:cubicBezTo>
                  <a:pt x="903" y="766"/>
                  <a:pt x="936" y="803"/>
                  <a:pt x="936" y="849"/>
                </a:cubicBezTo>
                <a:cubicBezTo>
                  <a:pt x="936" y="898"/>
                  <a:pt x="897" y="938"/>
                  <a:pt x="847" y="938"/>
                </a:cubicBezTo>
                <a:cubicBezTo>
                  <a:pt x="804" y="938"/>
                  <a:pt x="766" y="904"/>
                  <a:pt x="760" y="860"/>
                </a:cubicBezTo>
                <a:lnTo>
                  <a:pt x="430" y="860"/>
                </a:lnTo>
                <a:cubicBezTo>
                  <a:pt x="424" y="904"/>
                  <a:pt x="388" y="938"/>
                  <a:pt x="343" y="938"/>
                </a:cubicBezTo>
                <a:cubicBezTo>
                  <a:pt x="293" y="938"/>
                  <a:pt x="254" y="898"/>
                  <a:pt x="254" y="849"/>
                </a:cubicBezTo>
                <a:cubicBezTo>
                  <a:pt x="254" y="828"/>
                  <a:pt x="260" y="809"/>
                  <a:pt x="271" y="795"/>
                </a:cubicBezTo>
                <a:lnTo>
                  <a:pt x="143" y="666"/>
                </a:lnTo>
                <a:cubicBezTo>
                  <a:pt x="128" y="677"/>
                  <a:pt x="109" y="684"/>
                  <a:pt x="89" y="684"/>
                </a:cubicBezTo>
                <a:cubicBezTo>
                  <a:pt x="39" y="684"/>
                  <a:pt x="0" y="645"/>
                  <a:pt x="0" y="595"/>
                </a:cubicBezTo>
                <a:cubicBezTo>
                  <a:pt x="0" y="551"/>
                  <a:pt x="34" y="513"/>
                  <a:pt x="77" y="507"/>
                </a:cubicBezTo>
                <a:lnTo>
                  <a:pt x="77" y="176"/>
                </a:lnTo>
                <a:cubicBezTo>
                  <a:pt x="34" y="171"/>
                  <a:pt x="0" y="134"/>
                  <a:pt x="0" y="89"/>
                </a:cubicBezTo>
                <a:cubicBezTo>
                  <a:pt x="0" y="39"/>
                  <a:pt x="39" y="0"/>
                  <a:pt x="89" y="0"/>
                </a:cubicBezTo>
                <a:cubicBezTo>
                  <a:pt x="133" y="0"/>
                  <a:pt x="171" y="34"/>
                  <a:pt x="177" y="77"/>
                </a:cubicBezTo>
                <a:lnTo>
                  <a:pt x="506" y="77"/>
                </a:lnTo>
                <a:cubicBezTo>
                  <a:pt x="512" y="34"/>
                  <a:pt x="548" y="0"/>
                  <a:pt x="594" y="0"/>
                </a:cubicBezTo>
                <a:cubicBezTo>
                  <a:pt x="643" y="0"/>
                  <a:pt x="683" y="39"/>
                  <a:pt x="683" y="89"/>
                </a:cubicBezTo>
                <a:cubicBezTo>
                  <a:pt x="683" y="108"/>
                  <a:pt x="677" y="127"/>
                  <a:pt x="665" y="141"/>
                </a:cubicBezTo>
                <a:lnTo>
                  <a:pt x="793" y="271"/>
                </a:lnTo>
                <a:cubicBezTo>
                  <a:pt x="808" y="261"/>
                  <a:pt x="827" y="254"/>
                  <a:pt x="847" y="254"/>
                </a:cubicBezTo>
                <a:cubicBezTo>
                  <a:pt x="897" y="254"/>
                  <a:pt x="936" y="293"/>
                  <a:pt x="936" y="343"/>
                </a:cubicBezTo>
                <a:cubicBezTo>
                  <a:pt x="936" y="386"/>
                  <a:pt x="903" y="424"/>
                  <a:pt x="859" y="430"/>
                </a:cubicBezTo>
                <a:lnTo>
                  <a:pt x="859" y="760"/>
                </a:lnTo>
                <a:close/>
                <a:moveTo>
                  <a:pt x="354" y="760"/>
                </a:moveTo>
                <a:cubicBezTo>
                  <a:pt x="394" y="766"/>
                  <a:pt x="424" y="796"/>
                  <a:pt x="429" y="837"/>
                </a:cubicBezTo>
                <a:lnTo>
                  <a:pt x="758" y="837"/>
                </a:lnTo>
                <a:cubicBezTo>
                  <a:pt x="761" y="821"/>
                  <a:pt x="767" y="806"/>
                  <a:pt x="776" y="795"/>
                </a:cubicBezTo>
                <a:lnTo>
                  <a:pt x="648" y="665"/>
                </a:lnTo>
                <a:cubicBezTo>
                  <a:pt x="633" y="677"/>
                  <a:pt x="614" y="684"/>
                  <a:pt x="594" y="684"/>
                </a:cubicBezTo>
                <a:cubicBezTo>
                  <a:pt x="550" y="684"/>
                  <a:pt x="512" y="650"/>
                  <a:pt x="506" y="607"/>
                </a:cubicBezTo>
                <a:lnTo>
                  <a:pt x="354" y="607"/>
                </a:lnTo>
                <a:lnTo>
                  <a:pt x="354" y="760"/>
                </a:lnTo>
                <a:close/>
                <a:moveTo>
                  <a:pt x="289" y="777"/>
                </a:moveTo>
                <a:cubicBezTo>
                  <a:pt x="301" y="768"/>
                  <a:pt x="315" y="763"/>
                  <a:pt x="331" y="760"/>
                </a:cubicBezTo>
                <a:lnTo>
                  <a:pt x="331" y="607"/>
                </a:lnTo>
                <a:lnTo>
                  <a:pt x="178" y="607"/>
                </a:lnTo>
                <a:cubicBezTo>
                  <a:pt x="175" y="623"/>
                  <a:pt x="169" y="637"/>
                  <a:pt x="161" y="649"/>
                </a:cubicBezTo>
                <a:lnTo>
                  <a:pt x="289" y="777"/>
                </a:lnTo>
                <a:close/>
                <a:moveTo>
                  <a:pt x="582" y="176"/>
                </a:moveTo>
                <a:cubicBezTo>
                  <a:pt x="543" y="171"/>
                  <a:pt x="512" y="140"/>
                  <a:pt x="508" y="99"/>
                </a:cubicBezTo>
                <a:lnTo>
                  <a:pt x="178" y="99"/>
                </a:lnTo>
                <a:cubicBezTo>
                  <a:pt x="175" y="115"/>
                  <a:pt x="169" y="130"/>
                  <a:pt x="161" y="141"/>
                </a:cubicBezTo>
                <a:lnTo>
                  <a:pt x="289" y="270"/>
                </a:lnTo>
                <a:cubicBezTo>
                  <a:pt x="303" y="260"/>
                  <a:pt x="322" y="252"/>
                  <a:pt x="343" y="252"/>
                </a:cubicBezTo>
                <a:cubicBezTo>
                  <a:pt x="387" y="252"/>
                  <a:pt x="424" y="286"/>
                  <a:pt x="430" y="330"/>
                </a:cubicBezTo>
                <a:lnTo>
                  <a:pt x="582" y="330"/>
                </a:lnTo>
                <a:lnTo>
                  <a:pt x="582" y="176"/>
                </a:lnTo>
                <a:close/>
                <a:moveTo>
                  <a:pt x="649" y="159"/>
                </a:moveTo>
                <a:cubicBezTo>
                  <a:pt x="636" y="168"/>
                  <a:pt x="623" y="175"/>
                  <a:pt x="607" y="176"/>
                </a:cubicBezTo>
                <a:lnTo>
                  <a:pt x="607" y="331"/>
                </a:lnTo>
                <a:lnTo>
                  <a:pt x="760" y="331"/>
                </a:lnTo>
                <a:cubicBezTo>
                  <a:pt x="763" y="315"/>
                  <a:pt x="769" y="300"/>
                  <a:pt x="777" y="289"/>
                </a:cubicBezTo>
                <a:lnTo>
                  <a:pt x="649" y="159"/>
                </a:lnTo>
                <a:close/>
                <a:moveTo>
                  <a:pt x="793" y="777"/>
                </a:moveTo>
                <a:cubicBezTo>
                  <a:pt x="805" y="768"/>
                  <a:pt x="820" y="763"/>
                  <a:pt x="834" y="761"/>
                </a:cubicBezTo>
                <a:lnTo>
                  <a:pt x="834" y="430"/>
                </a:lnTo>
                <a:cubicBezTo>
                  <a:pt x="795" y="424"/>
                  <a:pt x="764" y="394"/>
                  <a:pt x="758" y="354"/>
                </a:cubicBezTo>
                <a:lnTo>
                  <a:pt x="605" y="354"/>
                </a:lnTo>
                <a:lnTo>
                  <a:pt x="605" y="507"/>
                </a:lnTo>
                <a:cubicBezTo>
                  <a:pt x="649" y="513"/>
                  <a:pt x="683" y="550"/>
                  <a:pt x="683" y="595"/>
                </a:cubicBezTo>
                <a:cubicBezTo>
                  <a:pt x="683" y="614"/>
                  <a:pt x="677" y="633"/>
                  <a:pt x="665" y="647"/>
                </a:cubicBezTo>
                <a:lnTo>
                  <a:pt x="793" y="777"/>
                </a:lnTo>
                <a:close/>
                <a:moveTo>
                  <a:pt x="506" y="583"/>
                </a:moveTo>
                <a:cubicBezTo>
                  <a:pt x="512" y="544"/>
                  <a:pt x="543" y="512"/>
                  <a:pt x="582" y="507"/>
                </a:cubicBezTo>
                <a:lnTo>
                  <a:pt x="582" y="354"/>
                </a:lnTo>
                <a:lnTo>
                  <a:pt x="430" y="354"/>
                </a:lnTo>
                <a:cubicBezTo>
                  <a:pt x="424" y="394"/>
                  <a:pt x="394" y="424"/>
                  <a:pt x="354" y="430"/>
                </a:cubicBezTo>
                <a:lnTo>
                  <a:pt x="354" y="583"/>
                </a:lnTo>
                <a:lnTo>
                  <a:pt x="506" y="583"/>
                </a:lnTo>
                <a:close/>
                <a:moveTo>
                  <a:pt x="143" y="159"/>
                </a:moveTo>
                <a:cubicBezTo>
                  <a:pt x="131" y="168"/>
                  <a:pt x="117" y="175"/>
                  <a:pt x="102" y="176"/>
                </a:cubicBezTo>
                <a:lnTo>
                  <a:pt x="102" y="506"/>
                </a:lnTo>
                <a:cubicBezTo>
                  <a:pt x="142" y="512"/>
                  <a:pt x="172" y="542"/>
                  <a:pt x="178" y="582"/>
                </a:cubicBezTo>
                <a:lnTo>
                  <a:pt x="331" y="582"/>
                </a:lnTo>
                <a:lnTo>
                  <a:pt x="331" y="429"/>
                </a:lnTo>
                <a:cubicBezTo>
                  <a:pt x="287" y="423"/>
                  <a:pt x="254" y="386"/>
                  <a:pt x="254" y="341"/>
                </a:cubicBezTo>
                <a:cubicBezTo>
                  <a:pt x="254" y="321"/>
                  <a:pt x="260" y="302"/>
                  <a:pt x="271" y="287"/>
                </a:cubicBezTo>
                <a:lnTo>
                  <a:pt x="143" y="159"/>
                </a:lnTo>
                <a:close/>
                <a:moveTo>
                  <a:pt x="595" y="23"/>
                </a:moveTo>
                <a:cubicBezTo>
                  <a:pt x="559" y="23"/>
                  <a:pt x="531" y="52"/>
                  <a:pt x="531" y="87"/>
                </a:cubicBezTo>
                <a:cubicBezTo>
                  <a:pt x="531" y="121"/>
                  <a:pt x="560" y="152"/>
                  <a:pt x="595" y="152"/>
                </a:cubicBezTo>
                <a:cubicBezTo>
                  <a:pt x="630" y="152"/>
                  <a:pt x="659" y="121"/>
                  <a:pt x="659" y="87"/>
                </a:cubicBezTo>
                <a:cubicBezTo>
                  <a:pt x="659" y="52"/>
                  <a:pt x="632" y="23"/>
                  <a:pt x="595" y="23"/>
                </a:cubicBezTo>
                <a:close/>
                <a:moveTo>
                  <a:pt x="343" y="913"/>
                </a:moveTo>
                <a:cubicBezTo>
                  <a:pt x="378" y="913"/>
                  <a:pt x="407" y="884"/>
                  <a:pt x="407" y="849"/>
                </a:cubicBezTo>
                <a:cubicBezTo>
                  <a:pt x="407" y="814"/>
                  <a:pt x="378" y="784"/>
                  <a:pt x="343" y="784"/>
                </a:cubicBezTo>
                <a:cubicBezTo>
                  <a:pt x="308" y="784"/>
                  <a:pt x="279" y="812"/>
                  <a:pt x="279" y="849"/>
                </a:cubicBezTo>
                <a:cubicBezTo>
                  <a:pt x="279" y="884"/>
                  <a:pt x="306" y="913"/>
                  <a:pt x="343" y="913"/>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37150" tIns="68550" rIns="137150" bIns="6855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781" name="Google Shape;781;p5"/>
          <p:cNvSpPr/>
          <p:nvPr/>
        </p:nvSpPr>
        <p:spPr>
          <a:xfrm>
            <a:off x="14176619" y="5020648"/>
            <a:ext cx="1096999" cy="1097283"/>
          </a:xfrm>
          <a:custGeom>
            <a:avLst/>
            <a:gdLst/>
            <a:ahLst/>
            <a:cxnLst/>
            <a:rect l="l" t="t" r="r" b="b"/>
            <a:pathLst>
              <a:path w="985" h="984" extrusionOk="0">
                <a:moveTo>
                  <a:pt x="984" y="491"/>
                </a:moveTo>
                <a:cubicBezTo>
                  <a:pt x="984" y="532"/>
                  <a:pt x="952" y="566"/>
                  <a:pt x="907" y="569"/>
                </a:cubicBezTo>
                <a:cubicBezTo>
                  <a:pt x="895" y="627"/>
                  <a:pt x="872" y="682"/>
                  <a:pt x="837" y="732"/>
                </a:cubicBezTo>
                <a:cubicBezTo>
                  <a:pt x="851" y="745"/>
                  <a:pt x="860" y="764"/>
                  <a:pt x="860" y="786"/>
                </a:cubicBezTo>
                <a:cubicBezTo>
                  <a:pt x="860" y="827"/>
                  <a:pt x="827" y="862"/>
                  <a:pt x="784" y="862"/>
                </a:cubicBezTo>
                <a:cubicBezTo>
                  <a:pt x="763" y="862"/>
                  <a:pt x="744" y="853"/>
                  <a:pt x="729" y="838"/>
                </a:cubicBezTo>
                <a:cubicBezTo>
                  <a:pt x="678" y="872"/>
                  <a:pt x="624" y="895"/>
                  <a:pt x="566" y="905"/>
                </a:cubicBezTo>
                <a:lnTo>
                  <a:pt x="566" y="907"/>
                </a:lnTo>
                <a:cubicBezTo>
                  <a:pt x="566" y="948"/>
                  <a:pt x="531" y="983"/>
                  <a:pt x="490" y="983"/>
                </a:cubicBezTo>
                <a:cubicBezTo>
                  <a:pt x="449" y="983"/>
                  <a:pt x="414" y="949"/>
                  <a:pt x="414" y="907"/>
                </a:cubicBezTo>
                <a:lnTo>
                  <a:pt x="414" y="905"/>
                </a:lnTo>
                <a:cubicBezTo>
                  <a:pt x="354" y="894"/>
                  <a:pt x="299" y="870"/>
                  <a:pt x="251" y="838"/>
                </a:cubicBezTo>
                <a:cubicBezTo>
                  <a:pt x="238" y="853"/>
                  <a:pt x="219" y="862"/>
                  <a:pt x="197" y="862"/>
                </a:cubicBezTo>
                <a:cubicBezTo>
                  <a:pt x="156" y="862"/>
                  <a:pt x="121" y="828"/>
                  <a:pt x="121" y="786"/>
                </a:cubicBezTo>
                <a:cubicBezTo>
                  <a:pt x="121" y="764"/>
                  <a:pt x="130" y="745"/>
                  <a:pt x="143" y="732"/>
                </a:cubicBezTo>
                <a:cubicBezTo>
                  <a:pt x="109" y="684"/>
                  <a:pt x="84" y="628"/>
                  <a:pt x="73" y="567"/>
                </a:cubicBezTo>
                <a:cubicBezTo>
                  <a:pt x="32" y="566"/>
                  <a:pt x="0" y="531"/>
                  <a:pt x="0" y="491"/>
                </a:cubicBezTo>
                <a:cubicBezTo>
                  <a:pt x="0" y="450"/>
                  <a:pt x="32" y="418"/>
                  <a:pt x="71" y="416"/>
                </a:cubicBezTo>
                <a:cubicBezTo>
                  <a:pt x="82" y="353"/>
                  <a:pt x="106" y="296"/>
                  <a:pt x="140" y="246"/>
                </a:cubicBezTo>
                <a:cubicBezTo>
                  <a:pt x="128" y="233"/>
                  <a:pt x="121" y="216"/>
                  <a:pt x="121" y="197"/>
                </a:cubicBezTo>
                <a:cubicBezTo>
                  <a:pt x="121" y="156"/>
                  <a:pt x="154" y="121"/>
                  <a:pt x="197" y="121"/>
                </a:cubicBezTo>
                <a:cubicBezTo>
                  <a:pt x="214" y="121"/>
                  <a:pt x="232" y="128"/>
                  <a:pt x="245" y="138"/>
                </a:cubicBezTo>
                <a:cubicBezTo>
                  <a:pt x="296" y="103"/>
                  <a:pt x="353" y="79"/>
                  <a:pt x="415" y="67"/>
                </a:cubicBezTo>
                <a:cubicBezTo>
                  <a:pt x="420" y="29"/>
                  <a:pt x="451" y="0"/>
                  <a:pt x="491" y="0"/>
                </a:cubicBezTo>
                <a:cubicBezTo>
                  <a:pt x="530" y="0"/>
                  <a:pt x="563" y="29"/>
                  <a:pt x="567" y="67"/>
                </a:cubicBezTo>
                <a:cubicBezTo>
                  <a:pt x="628" y="79"/>
                  <a:pt x="685" y="102"/>
                  <a:pt x="738" y="138"/>
                </a:cubicBezTo>
                <a:cubicBezTo>
                  <a:pt x="751" y="127"/>
                  <a:pt x="768" y="121"/>
                  <a:pt x="786" y="121"/>
                </a:cubicBezTo>
                <a:cubicBezTo>
                  <a:pt x="827" y="121"/>
                  <a:pt x="862" y="155"/>
                  <a:pt x="862" y="197"/>
                </a:cubicBezTo>
                <a:cubicBezTo>
                  <a:pt x="862" y="216"/>
                  <a:pt x="856" y="233"/>
                  <a:pt x="844" y="246"/>
                </a:cubicBezTo>
                <a:cubicBezTo>
                  <a:pt x="879" y="297"/>
                  <a:pt x="903" y="354"/>
                  <a:pt x="913" y="416"/>
                </a:cubicBezTo>
                <a:cubicBezTo>
                  <a:pt x="952" y="418"/>
                  <a:pt x="984" y="451"/>
                  <a:pt x="984" y="491"/>
                </a:cubicBezTo>
                <a:close/>
                <a:moveTo>
                  <a:pt x="532" y="841"/>
                </a:moveTo>
                <a:cubicBezTo>
                  <a:pt x="639" y="717"/>
                  <a:pt x="730" y="573"/>
                  <a:pt x="777" y="446"/>
                </a:cubicBezTo>
                <a:cubicBezTo>
                  <a:pt x="744" y="440"/>
                  <a:pt x="706" y="436"/>
                  <a:pt x="668" y="436"/>
                </a:cubicBezTo>
                <a:cubicBezTo>
                  <a:pt x="634" y="436"/>
                  <a:pt x="598" y="439"/>
                  <a:pt x="561" y="442"/>
                </a:cubicBezTo>
                <a:cubicBezTo>
                  <a:pt x="553" y="519"/>
                  <a:pt x="538" y="599"/>
                  <a:pt x="526" y="669"/>
                </a:cubicBezTo>
                <a:cubicBezTo>
                  <a:pt x="515" y="736"/>
                  <a:pt x="504" y="795"/>
                  <a:pt x="503" y="831"/>
                </a:cubicBezTo>
                <a:cubicBezTo>
                  <a:pt x="513" y="833"/>
                  <a:pt x="523" y="835"/>
                  <a:pt x="532" y="841"/>
                </a:cubicBezTo>
                <a:close/>
                <a:moveTo>
                  <a:pt x="668" y="414"/>
                </a:moveTo>
                <a:cubicBezTo>
                  <a:pt x="700" y="414"/>
                  <a:pt x="744" y="418"/>
                  <a:pt x="784" y="426"/>
                </a:cubicBezTo>
                <a:cubicBezTo>
                  <a:pt x="803" y="367"/>
                  <a:pt x="812" y="315"/>
                  <a:pt x="808" y="270"/>
                </a:cubicBezTo>
                <a:cubicBezTo>
                  <a:pt x="802" y="271"/>
                  <a:pt x="795" y="273"/>
                  <a:pt x="787" y="273"/>
                </a:cubicBezTo>
                <a:cubicBezTo>
                  <a:pt x="746" y="273"/>
                  <a:pt x="711" y="239"/>
                  <a:pt x="711" y="197"/>
                </a:cubicBezTo>
                <a:cubicBezTo>
                  <a:pt x="711" y="190"/>
                  <a:pt x="713" y="184"/>
                  <a:pt x="714" y="176"/>
                </a:cubicBezTo>
                <a:cubicBezTo>
                  <a:pt x="671" y="171"/>
                  <a:pt x="618" y="179"/>
                  <a:pt x="558" y="198"/>
                </a:cubicBezTo>
                <a:cubicBezTo>
                  <a:pt x="566" y="241"/>
                  <a:pt x="570" y="283"/>
                  <a:pt x="570" y="316"/>
                </a:cubicBezTo>
                <a:cubicBezTo>
                  <a:pt x="570" y="348"/>
                  <a:pt x="567" y="383"/>
                  <a:pt x="564" y="420"/>
                </a:cubicBezTo>
                <a:cubicBezTo>
                  <a:pt x="599" y="417"/>
                  <a:pt x="634" y="414"/>
                  <a:pt x="668" y="414"/>
                </a:cubicBezTo>
                <a:close/>
                <a:moveTo>
                  <a:pt x="153" y="480"/>
                </a:moveTo>
                <a:cubicBezTo>
                  <a:pt x="188" y="478"/>
                  <a:pt x="246" y="468"/>
                  <a:pt x="313" y="458"/>
                </a:cubicBezTo>
                <a:cubicBezTo>
                  <a:pt x="382" y="445"/>
                  <a:pt x="462" y="432"/>
                  <a:pt x="541" y="423"/>
                </a:cubicBezTo>
                <a:cubicBezTo>
                  <a:pt x="544" y="386"/>
                  <a:pt x="547" y="350"/>
                  <a:pt x="547" y="316"/>
                </a:cubicBezTo>
                <a:cubicBezTo>
                  <a:pt x="547" y="278"/>
                  <a:pt x="542" y="239"/>
                  <a:pt x="536" y="206"/>
                </a:cubicBezTo>
                <a:cubicBezTo>
                  <a:pt x="417" y="249"/>
                  <a:pt x="274" y="335"/>
                  <a:pt x="141" y="449"/>
                </a:cubicBezTo>
                <a:cubicBezTo>
                  <a:pt x="147" y="458"/>
                  <a:pt x="152" y="468"/>
                  <a:pt x="153" y="480"/>
                </a:cubicBezTo>
                <a:close/>
                <a:moveTo>
                  <a:pt x="198" y="274"/>
                </a:moveTo>
                <a:cubicBezTo>
                  <a:pt x="184" y="274"/>
                  <a:pt x="169" y="268"/>
                  <a:pt x="157" y="264"/>
                </a:cubicBezTo>
                <a:cubicBezTo>
                  <a:pt x="127" y="311"/>
                  <a:pt x="105" y="363"/>
                  <a:pt x="95" y="420"/>
                </a:cubicBezTo>
                <a:cubicBezTo>
                  <a:pt x="106" y="423"/>
                  <a:pt x="118" y="429"/>
                  <a:pt x="127" y="436"/>
                </a:cubicBezTo>
                <a:cubicBezTo>
                  <a:pt x="262" y="319"/>
                  <a:pt x="410" y="230"/>
                  <a:pt x="534" y="187"/>
                </a:cubicBezTo>
                <a:cubicBezTo>
                  <a:pt x="531" y="173"/>
                  <a:pt x="526" y="160"/>
                  <a:pt x="523" y="149"/>
                </a:cubicBezTo>
                <a:cubicBezTo>
                  <a:pt x="513" y="152"/>
                  <a:pt x="503" y="155"/>
                  <a:pt x="493" y="155"/>
                </a:cubicBezTo>
                <a:cubicBezTo>
                  <a:pt x="455" y="155"/>
                  <a:pt x="423" y="127"/>
                  <a:pt x="417" y="90"/>
                </a:cubicBezTo>
                <a:cubicBezTo>
                  <a:pt x="360" y="101"/>
                  <a:pt x="308" y="124"/>
                  <a:pt x="261" y="156"/>
                </a:cubicBezTo>
                <a:cubicBezTo>
                  <a:pt x="270" y="168"/>
                  <a:pt x="274" y="182"/>
                  <a:pt x="274" y="198"/>
                </a:cubicBezTo>
                <a:cubicBezTo>
                  <a:pt x="274" y="239"/>
                  <a:pt x="240" y="274"/>
                  <a:pt x="198" y="274"/>
                </a:cubicBezTo>
                <a:close/>
                <a:moveTo>
                  <a:pt x="723" y="155"/>
                </a:moveTo>
                <a:cubicBezTo>
                  <a:pt x="723" y="155"/>
                  <a:pt x="723" y="155"/>
                  <a:pt x="725" y="153"/>
                </a:cubicBezTo>
                <a:cubicBezTo>
                  <a:pt x="676" y="120"/>
                  <a:pt x="624" y="98"/>
                  <a:pt x="569" y="87"/>
                </a:cubicBezTo>
                <a:cubicBezTo>
                  <a:pt x="566" y="105"/>
                  <a:pt x="555" y="121"/>
                  <a:pt x="542" y="133"/>
                </a:cubicBezTo>
                <a:cubicBezTo>
                  <a:pt x="547" y="146"/>
                  <a:pt x="551" y="160"/>
                  <a:pt x="554" y="176"/>
                </a:cubicBezTo>
                <a:cubicBezTo>
                  <a:pt x="618" y="156"/>
                  <a:pt x="676" y="147"/>
                  <a:pt x="723" y="155"/>
                </a:cubicBezTo>
                <a:close/>
                <a:moveTo>
                  <a:pt x="828" y="261"/>
                </a:moveTo>
                <a:cubicBezTo>
                  <a:pt x="834" y="305"/>
                  <a:pt x="827" y="363"/>
                  <a:pt x="805" y="430"/>
                </a:cubicBezTo>
                <a:cubicBezTo>
                  <a:pt x="821" y="433"/>
                  <a:pt x="835" y="437"/>
                  <a:pt x="850" y="442"/>
                </a:cubicBezTo>
                <a:cubicBezTo>
                  <a:pt x="860" y="430"/>
                  <a:pt x="875" y="421"/>
                  <a:pt x="891" y="417"/>
                </a:cubicBezTo>
                <a:cubicBezTo>
                  <a:pt x="882" y="360"/>
                  <a:pt x="860" y="308"/>
                  <a:pt x="828" y="261"/>
                </a:cubicBezTo>
                <a:lnTo>
                  <a:pt x="828" y="261"/>
                </a:lnTo>
                <a:close/>
                <a:moveTo>
                  <a:pt x="787" y="143"/>
                </a:moveTo>
                <a:cubicBezTo>
                  <a:pt x="757" y="143"/>
                  <a:pt x="732" y="167"/>
                  <a:pt x="732" y="198"/>
                </a:cubicBezTo>
                <a:cubicBezTo>
                  <a:pt x="732" y="228"/>
                  <a:pt x="756" y="254"/>
                  <a:pt x="787" y="254"/>
                </a:cubicBezTo>
                <a:cubicBezTo>
                  <a:pt x="817" y="254"/>
                  <a:pt x="843" y="228"/>
                  <a:pt x="843" y="198"/>
                </a:cubicBezTo>
                <a:cubicBezTo>
                  <a:pt x="843" y="167"/>
                  <a:pt x="818" y="143"/>
                  <a:pt x="787" y="143"/>
                </a:cubicBezTo>
                <a:close/>
                <a:moveTo>
                  <a:pt x="22" y="491"/>
                </a:moveTo>
                <a:cubicBezTo>
                  <a:pt x="22" y="521"/>
                  <a:pt x="46" y="547"/>
                  <a:pt x="77" y="547"/>
                </a:cubicBezTo>
                <a:cubicBezTo>
                  <a:pt x="107" y="547"/>
                  <a:pt x="133" y="521"/>
                  <a:pt x="133" y="491"/>
                </a:cubicBezTo>
                <a:cubicBezTo>
                  <a:pt x="133" y="460"/>
                  <a:pt x="107" y="436"/>
                  <a:pt x="77" y="436"/>
                </a:cubicBezTo>
                <a:cubicBezTo>
                  <a:pt x="46" y="436"/>
                  <a:pt x="22" y="461"/>
                  <a:pt x="22" y="491"/>
                </a:cubicBezTo>
                <a:close/>
                <a:moveTo>
                  <a:pt x="265" y="821"/>
                </a:moveTo>
                <a:cubicBezTo>
                  <a:pt x="312" y="852"/>
                  <a:pt x="364" y="873"/>
                  <a:pt x="418" y="887"/>
                </a:cubicBezTo>
                <a:cubicBezTo>
                  <a:pt x="427" y="859"/>
                  <a:pt x="452" y="838"/>
                  <a:pt x="481" y="834"/>
                </a:cubicBezTo>
                <a:cubicBezTo>
                  <a:pt x="483" y="796"/>
                  <a:pt x="493" y="738"/>
                  <a:pt x="504" y="669"/>
                </a:cubicBezTo>
                <a:cubicBezTo>
                  <a:pt x="516" y="602"/>
                  <a:pt x="529" y="523"/>
                  <a:pt x="538" y="448"/>
                </a:cubicBezTo>
                <a:cubicBezTo>
                  <a:pt x="462" y="456"/>
                  <a:pt x="383" y="469"/>
                  <a:pt x="316" y="481"/>
                </a:cubicBezTo>
                <a:cubicBezTo>
                  <a:pt x="248" y="493"/>
                  <a:pt x="189" y="503"/>
                  <a:pt x="152" y="504"/>
                </a:cubicBezTo>
                <a:cubicBezTo>
                  <a:pt x="147" y="535"/>
                  <a:pt x="124" y="560"/>
                  <a:pt x="95" y="567"/>
                </a:cubicBezTo>
                <a:cubicBezTo>
                  <a:pt x="106" y="623"/>
                  <a:pt x="128" y="675"/>
                  <a:pt x="160" y="720"/>
                </a:cubicBezTo>
                <a:cubicBezTo>
                  <a:pt x="172" y="714"/>
                  <a:pt x="185" y="710"/>
                  <a:pt x="198" y="710"/>
                </a:cubicBezTo>
                <a:cubicBezTo>
                  <a:pt x="239" y="710"/>
                  <a:pt x="274" y="744"/>
                  <a:pt x="274" y="786"/>
                </a:cubicBezTo>
                <a:cubicBezTo>
                  <a:pt x="274" y="798"/>
                  <a:pt x="271" y="811"/>
                  <a:pt x="265" y="821"/>
                </a:cubicBezTo>
                <a:close/>
                <a:moveTo>
                  <a:pt x="841" y="784"/>
                </a:moveTo>
                <a:cubicBezTo>
                  <a:pt x="841" y="755"/>
                  <a:pt x="816" y="729"/>
                  <a:pt x="786" y="729"/>
                </a:cubicBezTo>
                <a:cubicBezTo>
                  <a:pt x="755" y="729"/>
                  <a:pt x="730" y="753"/>
                  <a:pt x="730" y="784"/>
                </a:cubicBezTo>
                <a:cubicBezTo>
                  <a:pt x="730" y="814"/>
                  <a:pt x="755" y="840"/>
                  <a:pt x="786" y="840"/>
                </a:cubicBezTo>
                <a:cubicBezTo>
                  <a:pt x="816" y="840"/>
                  <a:pt x="841" y="815"/>
                  <a:pt x="841" y="784"/>
                </a:cubicBezTo>
                <a:close/>
                <a:moveTo>
                  <a:pt x="787" y="709"/>
                </a:moveTo>
                <a:cubicBezTo>
                  <a:pt x="800" y="709"/>
                  <a:pt x="812" y="712"/>
                  <a:pt x="825" y="717"/>
                </a:cubicBezTo>
                <a:cubicBezTo>
                  <a:pt x="857" y="671"/>
                  <a:pt x="879" y="620"/>
                  <a:pt x="891" y="564"/>
                </a:cubicBezTo>
                <a:cubicBezTo>
                  <a:pt x="859" y="556"/>
                  <a:pt x="834" y="525"/>
                  <a:pt x="834" y="490"/>
                </a:cubicBezTo>
                <a:cubicBezTo>
                  <a:pt x="834" y="478"/>
                  <a:pt x="835" y="468"/>
                  <a:pt x="840" y="459"/>
                </a:cubicBezTo>
                <a:cubicBezTo>
                  <a:pt x="827" y="455"/>
                  <a:pt x="814" y="452"/>
                  <a:pt x="799" y="449"/>
                </a:cubicBezTo>
                <a:cubicBezTo>
                  <a:pt x="757" y="567"/>
                  <a:pt x="675" y="710"/>
                  <a:pt x="551" y="854"/>
                </a:cubicBezTo>
                <a:cubicBezTo>
                  <a:pt x="557" y="863"/>
                  <a:pt x="563" y="872"/>
                  <a:pt x="566" y="882"/>
                </a:cubicBezTo>
                <a:cubicBezTo>
                  <a:pt x="621" y="872"/>
                  <a:pt x="674" y="852"/>
                  <a:pt x="720" y="819"/>
                </a:cubicBezTo>
                <a:cubicBezTo>
                  <a:pt x="714" y="809"/>
                  <a:pt x="711" y="798"/>
                  <a:pt x="711" y="784"/>
                </a:cubicBezTo>
                <a:cubicBezTo>
                  <a:pt x="711" y="744"/>
                  <a:pt x="745" y="709"/>
                  <a:pt x="787" y="709"/>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37150" tIns="68550" rIns="137150" bIns="6855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782" name="Google Shape;782;p5"/>
          <p:cNvSpPr txBox="1"/>
          <p:nvPr/>
        </p:nvSpPr>
        <p:spPr>
          <a:xfrm>
            <a:off x="826640" y="8398575"/>
            <a:ext cx="16637401" cy="721800"/>
          </a:xfrm>
          <a:prstGeom prst="rect">
            <a:avLst/>
          </a:prstGeom>
          <a:noFill/>
          <a:ln>
            <a:noFill/>
          </a:ln>
        </p:spPr>
        <p:txBody>
          <a:bodyPr spcFirstLastPara="1" wrap="square" lIns="182800" tIns="182800" rIns="182800" bIns="1828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3600" b="1" i="0" u="none" strike="noStrike" cap="none">
                <a:solidFill>
                  <a:schemeClr val="accent4"/>
                </a:solidFill>
                <a:latin typeface="Lato"/>
                <a:ea typeface="Lato"/>
                <a:cs typeface="Lato"/>
                <a:sym typeface="Lato"/>
              </a:rPr>
              <a:t>Use Case Explosion</a:t>
            </a:r>
            <a:r>
              <a:rPr lang="en" sz="3600" b="0" i="0" u="none" strike="noStrike" cap="none">
                <a:solidFill>
                  <a:schemeClr val="dk1"/>
                </a:solidFill>
                <a:latin typeface="Lato Light"/>
                <a:ea typeface="Lato Light"/>
                <a:cs typeface="Lato Light"/>
                <a:sym typeface="Lato Light"/>
              </a:rPr>
              <a:t> across all three </a:t>
            </a:r>
            <a:endParaRPr sz="3600" b="0" i="0" u="none" strike="noStrike" cap="none">
              <a:solidFill>
                <a:schemeClr val="dk1"/>
              </a:solidFill>
              <a:latin typeface="Lato Light"/>
              <a:ea typeface="Lato Light"/>
              <a:cs typeface="Lato Light"/>
              <a:sym typeface="La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6"/>
          <p:cNvSpPr txBox="1">
            <a:spLocks noGrp="1"/>
          </p:cNvSpPr>
          <p:nvPr>
            <p:ph type="title"/>
          </p:nvPr>
        </p:nvSpPr>
        <p:spPr>
          <a:xfrm>
            <a:off x="838175" y="1338650"/>
            <a:ext cx="16611600" cy="835200"/>
          </a:xfrm>
          <a:prstGeom prst="rect">
            <a:avLst/>
          </a:prstGeom>
          <a:noFill/>
          <a:ln>
            <a:noFill/>
          </a:ln>
        </p:spPr>
        <p:txBody>
          <a:bodyPr spcFirstLastPara="1" wrap="square" lIns="0" tIns="182850" rIns="0" bIns="182850" anchor="t" anchorCtr="0">
            <a:noAutofit/>
          </a:bodyPr>
          <a:lstStyle/>
          <a:p>
            <a:pPr marL="0" lvl="0" indent="0" algn="ctr" rtl="0">
              <a:lnSpc>
                <a:spcPct val="80000"/>
              </a:lnSpc>
              <a:spcBef>
                <a:spcPts val="0"/>
              </a:spcBef>
              <a:spcAft>
                <a:spcPts val="0"/>
              </a:spcAft>
              <a:buSzPts val="4400"/>
              <a:buNone/>
            </a:pPr>
            <a:r>
              <a:rPr lang="en"/>
              <a:t>3 EXPECTATIONS FROM A MODERN DATA WAREHOUSE</a:t>
            </a:r>
            <a:endParaRPr/>
          </a:p>
        </p:txBody>
      </p:sp>
      <p:grpSp>
        <p:nvGrpSpPr>
          <p:cNvPr id="788" name="Google Shape;788;p6"/>
          <p:cNvGrpSpPr/>
          <p:nvPr/>
        </p:nvGrpSpPr>
        <p:grpSpPr>
          <a:xfrm>
            <a:off x="1339250" y="2923640"/>
            <a:ext cx="15609450" cy="782135"/>
            <a:chOff x="1008575" y="1293408"/>
            <a:chExt cx="7804725" cy="391067"/>
          </a:xfrm>
        </p:grpSpPr>
        <p:sp>
          <p:nvSpPr>
            <p:cNvPr id="789" name="Google Shape;789;p6"/>
            <p:cNvSpPr/>
            <p:nvPr/>
          </p:nvSpPr>
          <p:spPr>
            <a:xfrm>
              <a:off x="1814550" y="1301075"/>
              <a:ext cx="6800400" cy="3834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6"/>
            <p:cNvSpPr/>
            <p:nvPr/>
          </p:nvSpPr>
          <p:spPr>
            <a:xfrm>
              <a:off x="1618175" y="1301075"/>
              <a:ext cx="396000" cy="3834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6"/>
            <p:cNvSpPr/>
            <p:nvPr/>
          </p:nvSpPr>
          <p:spPr>
            <a:xfrm>
              <a:off x="8417300" y="1301075"/>
              <a:ext cx="396000" cy="3834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6"/>
            <p:cNvSpPr/>
            <p:nvPr/>
          </p:nvSpPr>
          <p:spPr>
            <a:xfrm>
              <a:off x="1814675" y="1311075"/>
              <a:ext cx="6800400" cy="3642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6"/>
            <p:cNvSpPr/>
            <p:nvPr/>
          </p:nvSpPr>
          <p:spPr>
            <a:xfrm>
              <a:off x="1008575" y="1301075"/>
              <a:ext cx="396000" cy="3834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6"/>
            <p:cNvSpPr txBox="1"/>
            <p:nvPr/>
          </p:nvSpPr>
          <p:spPr>
            <a:xfrm>
              <a:off x="1732920" y="1293408"/>
              <a:ext cx="6800400" cy="337500"/>
            </a:xfrm>
            <a:prstGeom prst="rect">
              <a:avLst/>
            </a:prstGeom>
            <a:noFill/>
            <a:ln>
              <a:noFill/>
            </a:ln>
          </p:spPr>
          <p:txBody>
            <a:bodyPr spcFirstLastPara="1" wrap="square" lIns="182850" tIns="182850" rIns="182850" bIns="182850" anchor="ctr" anchorCtr="0">
              <a:noAutofit/>
            </a:bodyPr>
            <a:lstStyle/>
            <a:p>
              <a:pPr marL="0" marR="0" lvl="0" indent="0" algn="l" rtl="0">
                <a:lnSpc>
                  <a:spcPct val="100000"/>
                </a:lnSpc>
                <a:spcBef>
                  <a:spcPts val="900"/>
                </a:spcBef>
                <a:spcAft>
                  <a:spcPts val="0"/>
                </a:spcAft>
                <a:buClr>
                  <a:srgbClr val="000000"/>
                </a:buClr>
                <a:buSzPts val="3600"/>
                <a:buFont typeface="Arial"/>
                <a:buNone/>
              </a:pPr>
              <a:r>
                <a:rPr lang="en" sz="3600" b="0" i="0" u="none" strike="noStrike" cap="none">
                  <a:solidFill>
                    <a:srgbClr val="7F7F7F"/>
                  </a:solidFill>
                  <a:latin typeface="Roboto"/>
                  <a:ea typeface="Roboto"/>
                  <a:cs typeface="Roboto"/>
                  <a:sym typeface="Roboto"/>
                </a:rPr>
                <a:t>Must be integrated into a multi-function platform</a:t>
              </a:r>
              <a:endParaRPr sz="3600" b="0" i="0" u="none" strike="noStrike" cap="none">
                <a:solidFill>
                  <a:srgbClr val="7F7F7F"/>
                </a:solidFill>
                <a:latin typeface="Roboto"/>
                <a:ea typeface="Roboto"/>
                <a:cs typeface="Roboto"/>
                <a:sym typeface="Roboto"/>
              </a:endParaRPr>
            </a:p>
          </p:txBody>
        </p:sp>
        <p:sp>
          <p:nvSpPr>
            <p:cNvPr id="795" name="Google Shape;795;p6"/>
            <p:cNvSpPr txBox="1"/>
            <p:nvPr/>
          </p:nvSpPr>
          <p:spPr>
            <a:xfrm>
              <a:off x="1047720" y="1295741"/>
              <a:ext cx="317700" cy="337500"/>
            </a:xfrm>
            <a:prstGeom prst="rect">
              <a:avLst/>
            </a:prstGeom>
            <a:noFill/>
            <a:ln>
              <a:noFill/>
            </a:ln>
          </p:spPr>
          <p:txBody>
            <a:bodyPr spcFirstLastPara="1" wrap="square" lIns="182850" tIns="182850" rIns="182850" bIns="182850" anchor="ctr" anchorCtr="0">
              <a:noAutofit/>
            </a:bodyPr>
            <a:lstStyle/>
            <a:p>
              <a:pPr marL="0" marR="0" lvl="0" indent="0" algn="l" rtl="0">
                <a:lnSpc>
                  <a:spcPct val="100000"/>
                </a:lnSpc>
                <a:spcBef>
                  <a:spcPts val="900"/>
                </a:spcBef>
                <a:spcAft>
                  <a:spcPts val="0"/>
                </a:spcAft>
                <a:buClr>
                  <a:srgbClr val="000000"/>
                </a:buClr>
                <a:buSzPts val="3600"/>
                <a:buFont typeface="Arial"/>
                <a:buNone/>
              </a:pPr>
              <a:r>
                <a:rPr lang="en" sz="3600" b="1" i="0" u="none" strike="noStrike" cap="none">
                  <a:solidFill>
                    <a:srgbClr val="7F7F7F"/>
                  </a:solidFill>
                  <a:latin typeface="Roboto"/>
                  <a:ea typeface="Roboto"/>
                  <a:cs typeface="Roboto"/>
                  <a:sym typeface="Roboto"/>
                </a:rPr>
                <a:t>1</a:t>
              </a:r>
              <a:endParaRPr sz="3600" b="1" i="0" u="none" strike="noStrike" cap="none">
                <a:solidFill>
                  <a:srgbClr val="7F7F7F"/>
                </a:solidFill>
                <a:latin typeface="Roboto"/>
                <a:ea typeface="Roboto"/>
                <a:cs typeface="Roboto"/>
                <a:sym typeface="Roboto"/>
              </a:endParaRPr>
            </a:p>
          </p:txBody>
        </p:sp>
      </p:grpSp>
      <p:grpSp>
        <p:nvGrpSpPr>
          <p:cNvPr id="796" name="Google Shape;796;p6"/>
          <p:cNvGrpSpPr/>
          <p:nvPr/>
        </p:nvGrpSpPr>
        <p:grpSpPr>
          <a:xfrm>
            <a:off x="1339250" y="4752440"/>
            <a:ext cx="15609450" cy="782135"/>
            <a:chOff x="1008575" y="1293408"/>
            <a:chExt cx="7804725" cy="391067"/>
          </a:xfrm>
        </p:grpSpPr>
        <p:sp>
          <p:nvSpPr>
            <p:cNvPr id="797" name="Google Shape;797;p6"/>
            <p:cNvSpPr/>
            <p:nvPr/>
          </p:nvSpPr>
          <p:spPr>
            <a:xfrm>
              <a:off x="1814550" y="1301075"/>
              <a:ext cx="6800400" cy="3834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6"/>
            <p:cNvSpPr/>
            <p:nvPr/>
          </p:nvSpPr>
          <p:spPr>
            <a:xfrm>
              <a:off x="1618175" y="1301075"/>
              <a:ext cx="396000" cy="3834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6"/>
            <p:cNvSpPr/>
            <p:nvPr/>
          </p:nvSpPr>
          <p:spPr>
            <a:xfrm>
              <a:off x="8417300" y="1301075"/>
              <a:ext cx="396000" cy="3834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6"/>
            <p:cNvSpPr/>
            <p:nvPr/>
          </p:nvSpPr>
          <p:spPr>
            <a:xfrm>
              <a:off x="1814675" y="1311075"/>
              <a:ext cx="6800400" cy="3642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6"/>
            <p:cNvSpPr/>
            <p:nvPr/>
          </p:nvSpPr>
          <p:spPr>
            <a:xfrm>
              <a:off x="1008575" y="1301075"/>
              <a:ext cx="396000" cy="3834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6"/>
            <p:cNvSpPr txBox="1"/>
            <p:nvPr/>
          </p:nvSpPr>
          <p:spPr>
            <a:xfrm>
              <a:off x="1732920" y="1293408"/>
              <a:ext cx="6800400" cy="337500"/>
            </a:xfrm>
            <a:prstGeom prst="rect">
              <a:avLst/>
            </a:prstGeom>
            <a:noFill/>
            <a:ln>
              <a:noFill/>
            </a:ln>
          </p:spPr>
          <p:txBody>
            <a:bodyPr spcFirstLastPara="1" wrap="square" lIns="182850" tIns="182850" rIns="182850" bIns="182850" anchor="ctr" anchorCtr="0">
              <a:noAutofit/>
            </a:bodyPr>
            <a:lstStyle/>
            <a:p>
              <a:pPr marL="0" marR="0" lvl="0" indent="0" algn="l" rtl="0">
                <a:lnSpc>
                  <a:spcPct val="100000"/>
                </a:lnSpc>
                <a:spcBef>
                  <a:spcPts val="900"/>
                </a:spcBef>
                <a:spcAft>
                  <a:spcPts val="0"/>
                </a:spcAft>
                <a:buClr>
                  <a:srgbClr val="000000"/>
                </a:buClr>
                <a:buSzPts val="3600"/>
                <a:buFont typeface="Arial"/>
                <a:buNone/>
              </a:pPr>
              <a:r>
                <a:rPr lang="en" sz="3600" b="0" i="0" u="none" strike="noStrike" cap="none">
                  <a:solidFill>
                    <a:srgbClr val="7F7F7F"/>
                  </a:solidFill>
                  <a:latin typeface="Roboto"/>
                  <a:ea typeface="Roboto"/>
                  <a:cs typeface="Roboto"/>
                  <a:sym typeface="Roboto"/>
                </a:rPr>
                <a:t>Must provide agility with quick “time-to-value”</a:t>
              </a:r>
              <a:endParaRPr sz="3600" b="0" i="0" u="none" strike="noStrike" cap="none">
                <a:solidFill>
                  <a:srgbClr val="7F7F7F"/>
                </a:solidFill>
                <a:latin typeface="Roboto"/>
                <a:ea typeface="Roboto"/>
                <a:cs typeface="Roboto"/>
                <a:sym typeface="Roboto"/>
              </a:endParaRPr>
            </a:p>
          </p:txBody>
        </p:sp>
        <p:sp>
          <p:nvSpPr>
            <p:cNvPr id="803" name="Google Shape;803;p6"/>
            <p:cNvSpPr txBox="1"/>
            <p:nvPr/>
          </p:nvSpPr>
          <p:spPr>
            <a:xfrm>
              <a:off x="1047720" y="1295741"/>
              <a:ext cx="317700" cy="337500"/>
            </a:xfrm>
            <a:prstGeom prst="rect">
              <a:avLst/>
            </a:prstGeom>
            <a:noFill/>
            <a:ln>
              <a:noFill/>
            </a:ln>
          </p:spPr>
          <p:txBody>
            <a:bodyPr spcFirstLastPara="1" wrap="square" lIns="182850" tIns="182850" rIns="182850" bIns="182850" anchor="ctr" anchorCtr="0">
              <a:noAutofit/>
            </a:bodyPr>
            <a:lstStyle/>
            <a:p>
              <a:pPr marL="0" marR="0" lvl="0" indent="0" algn="l" rtl="0">
                <a:lnSpc>
                  <a:spcPct val="100000"/>
                </a:lnSpc>
                <a:spcBef>
                  <a:spcPts val="900"/>
                </a:spcBef>
                <a:spcAft>
                  <a:spcPts val="0"/>
                </a:spcAft>
                <a:buClr>
                  <a:srgbClr val="000000"/>
                </a:buClr>
                <a:buSzPts val="3600"/>
                <a:buFont typeface="Arial"/>
                <a:buNone/>
              </a:pPr>
              <a:r>
                <a:rPr lang="en" sz="3600" b="1" i="0" u="none" strike="noStrike" cap="none">
                  <a:solidFill>
                    <a:srgbClr val="7F7F7F"/>
                  </a:solidFill>
                  <a:latin typeface="Roboto"/>
                  <a:ea typeface="Roboto"/>
                  <a:cs typeface="Roboto"/>
                  <a:sym typeface="Roboto"/>
                </a:rPr>
                <a:t>2</a:t>
              </a:r>
              <a:endParaRPr sz="3600" b="1" i="0" u="none" strike="noStrike" cap="none">
                <a:solidFill>
                  <a:srgbClr val="7F7F7F"/>
                </a:solidFill>
                <a:latin typeface="Roboto"/>
                <a:ea typeface="Roboto"/>
                <a:cs typeface="Roboto"/>
                <a:sym typeface="Roboto"/>
              </a:endParaRPr>
            </a:p>
          </p:txBody>
        </p:sp>
      </p:grpSp>
      <p:grpSp>
        <p:nvGrpSpPr>
          <p:cNvPr id="804" name="Google Shape;804;p6"/>
          <p:cNvGrpSpPr/>
          <p:nvPr/>
        </p:nvGrpSpPr>
        <p:grpSpPr>
          <a:xfrm>
            <a:off x="1339250" y="6581225"/>
            <a:ext cx="15609450" cy="782150"/>
            <a:chOff x="1008575" y="1293400"/>
            <a:chExt cx="7804725" cy="391075"/>
          </a:xfrm>
        </p:grpSpPr>
        <p:sp>
          <p:nvSpPr>
            <p:cNvPr id="805" name="Google Shape;805;p6"/>
            <p:cNvSpPr/>
            <p:nvPr/>
          </p:nvSpPr>
          <p:spPr>
            <a:xfrm>
              <a:off x="1814550" y="1301075"/>
              <a:ext cx="6800400" cy="383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6"/>
            <p:cNvSpPr/>
            <p:nvPr/>
          </p:nvSpPr>
          <p:spPr>
            <a:xfrm>
              <a:off x="1618175" y="1301075"/>
              <a:ext cx="396000" cy="3834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6"/>
            <p:cNvSpPr/>
            <p:nvPr/>
          </p:nvSpPr>
          <p:spPr>
            <a:xfrm>
              <a:off x="8417300" y="1301075"/>
              <a:ext cx="396000" cy="3834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6"/>
            <p:cNvSpPr/>
            <p:nvPr/>
          </p:nvSpPr>
          <p:spPr>
            <a:xfrm>
              <a:off x="1814675" y="1311075"/>
              <a:ext cx="6800400" cy="3642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6"/>
            <p:cNvSpPr/>
            <p:nvPr/>
          </p:nvSpPr>
          <p:spPr>
            <a:xfrm>
              <a:off x="1008575" y="1301075"/>
              <a:ext cx="396000" cy="3834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6"/>
            <p:cNvSpPr txBox="1"/>
            <p:nvPr/>
          </p:nvSpPr>
          <p:spPr>
            <a:xfrm>
              <a:off x="1732925" y="1293400"/>
              <a:ext cx="6882000" cy="337500"/>
            </a:xfrm>
            <a:prstGeom prst="rect">
              <a:avLst/>
            </a:prstGeom>
            <a:noFill/>
            <a:ln>
              <a:noFill/>
            </a:ln>
          </p:spPr>
          <p:txBody>
            <a:bodyPr spcFirstLastPara="1" wrap="square" lIns="182850" tIns="182850" rIns="182850" bIns="182850" anchor="ctr" anchorCtr="0">
              <a:noAutofit/>
            </a:bodyPr>
            <a:lstStyle/>
            <a:p>
              <a:pPr marL="0" marR="0" lvl="0" indent="0" algn="l" rtl="0">
                <a:lnSpc>
                  <a:spcPct val="100000"/>
                </a:lnSpc>
                <a:spcBef>
                  <a:spcPts val="900"/>
                </a:spcBef>
                <a:spcAft>
                  <a:spcPts val="0"/>
                </a:spcAft>
                <a:buClr>
                  <a:srgbClr val="000000"/>
                </a:buClr>
                <a:buSzPts val="3600"/>
                <a:buFont typeface="Arial"/>
                <a:buNone/>
              </a:pPr>
              <a:r>
                <a:rPr lang="en" sz="3600" b="0" i="0" u="none" strike="noStrike" cap="none">
                  <a:solidFill>
                    <a:srgbClr val="7F7F7F"/>
                  </a:solidFill>
                  <a:latin typeface="Roboto"/>
                  <a:ea typeface="Roboto"/>
                  <a:cs typeface="Roboto"/>
                  <a:sym typeface="Roboto"/>
                </a:rPr>
                <a:t>Must be deployable at massive scale across hybrid &amp; multi cloud </a:t>
              </a:r>
              <a:endParaRPr sz="3600" b="0" i="0" u="none" strike="noStrike" cap="none">
                <a:solidFill>
                  <a:srgbClr val="7F7F7F"/>
                </a:solidFill>
                <a:latin typeface="Roboto"/>
                <a:ea typeface="Roboto"/>
                <a:cs typeface="Roboto"/>
                <a:sym typeface="Roboto"/>
              </a:endParaRPr>
            </a:p>
          </p:txBody>
        </p:sp>
        <p:sp>
          <p:nvSpPr>
            <p:cNvPr id="811" name="Google Shape;811;p6"/>
            <p:cNvSpPr txBox="1"/>
            <p:nvPr/>
          </p:nvSpPr>
          <p:spPr>
            <a:xfrm>
              <a:off x="1047720" y="1295741"/>
              <a:ext cx="317700" cy="337500"/>
            </a:xfrm>
            <a:prstGeom prst="rect">
              <a:avLst/>
            </a:prstGeom>
            <a:noFill/>
            <a:ln>
              <a:noFill/>
            </a:ln>
          </p:spPr>
          <p:txBody>
            <a:bodyPr spcFirstLastPara="1" wrap="square" lIns="182850" tIns="182850" rIns="182850" bIns="182850" anchor="ctr" anchorCtr="0">
              <a:noAutofit/>
            </a:bodyPr>
            <a:lstStyle/>
            <a:p>
              <a:pPr marL="0" marR="0" lvl="0" indent="0" algn="l" rtl="0">
                <a:lnSpc>
                  <a:spcPct val="100000"/>
                </a:lnSpc>
                <a:spcBef>
                  <a:spcPts val="900"/>
                </a:spcBef>
                <a:spcAft>
                  <a:spcPts val="0"/>
                </a:spcAft>
                <a:buClr>
                  <a:srgbClr val="000000"/>
                </a:buClr>
                <a:buSzPts val="3600"/>
                <a:buFont typeface="Arial"/>
                <a:buNone/>
              </a:pPr>
              <a:r>
                <a:rPr lang="en" sz="3600" b="1" i="0" u="none" strike="noStrike" cap="none">
                  <a:solidFill>
                    <a:srgbClr val="7F7F7F"/>
                  </a:solidFill>
                  <a:latin typeface="Roboto"/>
                  <a:ea typeface="Roboto"/>
                  <a:cs typeface="Roboto"/>
                  <a:sym typeface="Roboto"/>
                </a:rPr>
                <a:t>3</a:t>
              </a:r>
              <a:endParaRPr sz="3600" b="1" i="0" u="none" strike="noStrike" cap="none">
                <a:solidFill>
                  <a:srgbClr val="7F7F7F"/>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7"/>
          <p:cNvSpPr txBox="1">
            <a:spLocks noGrp="1"/>
          </p:cNvSpPr>
          <p:nvPr>
            <p:ph type="title"/>
          </p:nvPr>
        </p:nvSpPr>
        <p:spPr>
          <a:xfrm>
            <a:off x="838200" y="914400"/>
            <a:ext cx="16611600" cy="835200"/>
          </a:xfrm>
          <a:prstGeom prst="rect">
            <a:avLst/>
          </a:prstGeom>
          <a:noFill/>
          <a:ln>
            <a:noFill/>
          </a:ln>
        </p:spPr>
        <p:txBody>
          <a:bodyPr spcFirstLastPara="1" wrap="square" lIns="0" tIns="182850" rIns="0" bIns="182850" anchor="t" anchorCtr="0">
            <a:noAutofit/>
          </a:bodyPr>
          <a:lstStyle/>
          <a:p>
            <a:pPr marL="0" lvl="0" indent="0" algn="l" rtl="0">
              <a:lnSpc>
                <a:spcPct val="80000"/>
              </a:lnSpc>
              <a:spcBef>
                <a:spcPts val="0"/>
              </a:spcBef>
              <a:spcAft>
                <a:spcPts val="0"/>
              </a:spcAft>
              <a:buSzPts val="4400"/>
              <a:buNone/>
            </a:pPr>
            <a:r>
              <a:rPr lang="en" b="1">
                <a:solidFill>
                  <a:schemeClr val="accent4"/>
                </a:solidFill>
              </a:rPr>
              <a:t>CUMBERSOME:</a:t>
            </a:r>
            <a:r>
              <a:rPr lang="en"/>
              <a:t> TRADITIONAL DATA WAREHOUSE</a:t>
            </a:r>
            <a:endParaRPr/>
          </a:p>
        </p:txBody>
      </p:sp>
      <p:grpSp>
        <p:nvGrpSpPr>
          <p:cNvPr id="817" name="Google Shape;817;p7"/>
          <p:cNvGrpSpPr/>
          <p:nvPr/>
        </p:nvGrpSpPr>
        <p:grpSpPr>
          <a:xfrm>
            <a:off x="1139886" y="2220135"/>
            <a:ext cx="1975680" cy="5905009"/>
            <a:chOff x="1790700" y="1814335"/>
            <a:chExt cx="1260000" cy="3359700"/>
          </a:xfrm>
        </p:grpSpPr>
        <p:sp>
          <p:nvSpPr>
            <p:cNvPr id="818" name="Google Shape;818;p7"/>
            <p:cNvSpPr/>
            <p:nvPr/>
          </p:nvSpPr>
          <p:spPr>
            <a:xfrm>
              <a:off x="1790700" y="1814335"/>
              <a:ext cx="1260000" cy="3359700"/>
            </a:xfrm>
            <a:prstGeom prst="roundRect">
              <a:avLst>
                <a:gd name="adj" fmla="val 0"/>
              </a:avLst>
            </a:prstGeom>
            <a:noFill/>
            <a:ln w="28575" cap="flat" cmpd="sng">
              <a:solidFill>
                <a:srgbClr val="29A7DE"/>
              </a:solidFill>
              <a:prstDash val="solid"/>
              <a:round/>
              <a:headEnd type="none" w="sm" len="sm"/>
              <a:tailEnd type="none" w="sm" len="sm"/>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Roboto"/>
                <a:ea typeface="Roboto"/>
                <a:cs typeface="Roboto"/>
                <a:sym typeface="Roboto"/>
              </a:endParaRPr>
            </a:p>
          </p:txBody>
        </p:sp>
        <p:grpSp>
          <p:nvGrpSpPr>
            <p:cNvPr id="819" name="Google Shape;819;p7"/>
            <p:cNvGrpSpPr/>
            <p:nvPr/>
          </p:nvGrpSpPr>
          <p:grpSpPr>
            <a:xfrm>
              <a:off x="2174959" y="3186260"/>
              <a:ext cx="504671" cy="423011"/>
              <a:chOff x="3621753" y="2002152"/>
              <a:chExt cx="644700" cy="670064"/>
            </a:xfrm>
          </p:grpSpPr>
          <p:sp>
            <p:nvSpPr>
              <p:cNvPr id="820" name="Google Shape;820;p7"/>
              <p:cNvSpPr/>
              <p:nvPr/>
            </p:nvSpPr>
            <p:spPr>
              <a:xfrm>
                <a:off x="3621753" y="2002152"/>
                <a:ext cx="642900" cy="191400"/>
              </a:xfrm>
              <a:custGeom>
                <a:avLst/>
                <a:gdLst/>
                <a:ahLst/>
                <a:cxnLst/>
                <a:rect l="l" t="t" r="r" b="b"/>
                <a:pathLst>
                  <a:path w="120000" h="120000" extrusionOk="0">
                    <a:moveTo>
                      <a:pt x="119917" y="60000"/>
                    </a:moveTo>
                    <a:cubicBezTo>
                      <a:pt x="119917" y="70883"/>
                      <a:pt x="117436" y="80372"/>
                      <a:pt x="111895" y="89860"/>
                    </a:cubicBezTo>
                    <a:cubicBezTo>
                      <a:pt x="106354" y="99348"/>
                      <a:pt x="99490" y="106046"/>
                      <a:pt x="89979" y="111627"/>
                    </a:cubicBezTo>
                    <a:cubicBezTo>
                      <a:pt x="80385" y="116930"/>
                      <a:pt x="70957" y="119720"/>
                      <a:pt x="59958" y="119720"/>
                    </a:cubicBezTo>
                    <a:cubicBezTo>
                      <a:pt x="48876" y="119720"/>
                      <a:pt x="39448" y="116930"/>
                      <a:pt x="29937" y="111627"/>
                    </a:cubicBezTo>
                    <a:cubicBezTo>
                      <a:pt x="20344" y="106046"/>
                      <a:pt x="13563" y="99348"/>
                      <a:pt x="8022" y="89860"/>
                    </a:cubicBezTo>
                    <a:cubicBezTo>
                      <a:pt x="2481" y="80372"/>
                      <a:pt x="0" y="70883"/>
                      <a:pt x="0" y="60000"/>
                    </a:cubicBezTo>
                    <a:cubicBezTo>
                      <a:pt x="0" y="48837"/>
                      <a:pt x="2481" y="39627"/>
                      <a:pt x="8022" y="30139"/>
                    </a:cubicBezTo>
                    <a:cubicBezTo>
                      <a:pt x="13563" y="20372"/>
                      <a:pt x="20344" y="13674"/>
                      <a:pt x="29937" y="8093"/>
                    </a:cubicBezTo>
                    <a:cubicBezTo>
                      <a:pt x="39448" y="2511"/>
                      <a:pt x="48959" y="0"/>
                      <a:pt x="59958" y="0"/>
                    </a:cubicBezTo>
                    <a:cubicBezTo>
                      <a:pt x="71040" y="0"/>
                      <a:pt x="80385" y="2511"/>
                      <a:pt x="89979" y="8093"/>
                    </a:cubicBezTo>
                    <a:cubicBezTo>
                      <a:pt x="99490" y="13674"/>
                      <a:pt x="106354" y="20372"/>
                      <a:pt x="111895" y="30139"/>
                    </a:cubicBezTo>
                    <a:cubicBezTo>
                      <a:pt x="117436" y="39627"/>
                      <a:pt x="119917" y="48837"/>
                      <a:pt x="119917" y="60000"/>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21" name="Google Shape;821;p7"/>
              <p:cNvSpPr/>
              <p:nvPr/>
            </p:nvSpPr>
            <p:spPr>
              <a:xfrm>
                <a:off x="3621753" y="2381216"/>
                <a:ext cx="644700" cy="291000"/>
              </a:xfrm>
              <a:custGeom>
                <a:avLst/>
                <a:gdLst/>
                <a:ahLst/>
                <a:cxnLst/>
                <a:rect l="l" t="t" r="r" b="b"/>
                <a:pathLst>
                  <a:path w="120000" h="120000" extrusionOk="0">
                    <a:moveTo>
                      <a:pt x="59834" y="39329"/>
                    </a:moveTo>
                    <a:cubicBezTo>
                      <a:pt x="26740" y="39329"/>
                      <a:pt x="0" y="21768"/>
                      <a:pt x="0" y="0"/>
                    </a:cubicBezTo>
                    <a:lnTo>
                      <a:pt x="0" y="80670"/>
                    </a:lnTo>
                    <a:cubicBezTo>
                      <a:pt x="0" y="102256"/>
                      <a:pt x="26740" y="119817"/>
                      <a:pt x="59834" y="119817"/>
                    </a:cubicBezTo>
                    <a:cubicBezTo>
                      <a:pt x="92929" y="119817"/>
                      <a:pt x="119669" y="102256"/>
                      <a:pt x="119669" y="80670"/>
                    </a:cubicBezTo>
                    <a:lnTo>
                      <a:pt x="119669" y="548"/>
                    </a:lnTo>
                    <a:cubicBezTo>
                      <a:pt x="119917" y="21768"/>
                      <a:pt x="92929" y="39329"/>
                      <a:pt x="59834" y="39329"/>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22" name="Google Shape;822;p7"/>
              <p:cNvSpPr/>
              <p:nvPr/>
            </p:nvSpPr>
            <p:spPr>
              <a:xfrm>
                <a:off x="3621753" y="2144790"/>
                <a:ext cx="644700" cy="289200"/>
              </a:xfrm>
              <a:custGeom>
                <a:avLst/>
                <a:gdLst/>
                <a:ahLst/>
                <a:cxnLst/>
                <a:rect l="l" t="t" r="r" b="b"/>
                <a:pathLst>
                  <a:path w="120000" h="120000" extrusionOk="0">
                    <a:moveTo>
                      <a:pt x="59834" y="39509"/>
                    </a:moveTo>
                    <a:cubicBezTo>
                      <a:pt x="26740" y="39509"/>
                      <a:pt x="0" y="21868"/>
                      <a:pt x="0" y="0"/>
                    </a:cubicBezTo>
                    <a:lnTo>
                      <a:pt x="0" y="80490"/>
                    </a:lnTo>
                    <a:cubicBezTo>
                      <a:pt x="0" y="102174"/>
                      <a:pt x="26740" y="119816"/>
                      <a:pt x="59834" y="119816"/>
                    </a:cubicBezTo>
                    <a:cubicBezTo>
                      <a:pt x="92929" y="119816"/>
                      <a:pt x="119669" y="102174"/>
                      <a:pt x="119669" y="80490"/>
                    </a:cubicBezTo>
                    <a:lnTo>
                      <a:pt x="119669" y="0"/>
                    </a:lnTo>
                    <a:cubicBezTo>
                      <a:pt x="119917" y="21868"/>
                      <a:pt x="92929" y="39509"/>
                      <a:pt x="59834" y="39509"/>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grpSp>
      </p:grpSp>
      <p:sp>
        <p:nvSpPr>
          <p:cNvPr id="823" name="Google Shape;823;p7"/>
          <p:cNvSpPr/>
          <p:nvPr/>
        </p:nvSpPr>
        <p:spPr>
          <a:xfrm>
            <a:off x="15325055" y="1849685"/>
            <a:ext cx="1396800" cy="6811800"/>
          </a:xfrm>
          <a:prstGeom prst="rect">
            <a:avLst/>
          </a:prstGeom>
          <a:noFill/>
          <a:ln w="28575" cap="flat" cmpd="sng">
            <a:solidFill>
              <a:srgbClr val="29A7DE"/>
            </a:solidFill>
            <a:prstDash val="solid"/>
            <a:round/>
            <a:headEnd type="none" w="sm" len="sm"/>
            <a:tailEnd type="none" w="sm" len="sm"/>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7"/>
          <p:cNvSpPr/>
          <p:nvPr/>
        </p:nvSpPr>
        <p:spPr>
          <a:xfrm>
            <a:off x="12541839" y="3317631"/>
            <a:ext cx="1201200" cy="4166400"/>
          </a:xfrm>
          <a:prstGeom prst="rect">
            <a:avLst/>
          </a:prstGeom>
          <a:noFill/>
          <a:ln w="28575" cap="flat" cmpd="sng">
            <a:solidFill>
              <a:srgbClr val="29A7DE"/>
            </a:solidFill>
            <a:prstDash val="solid"/>
            <a:round/>
            <a:headEnd type="none" w="sm" len="sm"/>
            <a:tailEnd type="none" w="sm" len="sm"/>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5" name="Google Shape;825;p7"/>
          <p:cNvGrpSpPr/>
          <p:nvPr/>
        </p:nvGrpSpPr>
        <p:grpSpPr>
          <a:xfrm>
            <a:off x="6799833" y="3834956"/>
            <a:ext cx="1343332" cy="1321337"/>
            <a:chOff x="3313202" y="2746059"/>
            <a:chExt cx="1007448" cy="904158"/>
          </a:xfrm>
        </p:grpSpPr>
        <p:grpSp>
          <p:nvGrpSpPr>
            <p:cNvPr id="826" name="Google Shape;826;p7"/>
            <p:cNvGrpSpPr/>
            <p:nvPr/>
          </p:nvGrpSpPr>
          <p:grpSpPr>
            <a:xfrm>
              <a:off x="3313202" y="2746059"/>
              <a:ext cx="1007448" cy="904158"/>
              <a:chOff x="6142066" y="2773958"/>
              <a:chExt cx="761891" cy="683777"/>
            </a:xfrm>
          </p:grpSpPr>
          <p:sp>
            <p:nvSpPr>
              <p:cNvPr id="827" name="Google Shape;827;p7"/>
              <p:cNvSpPr/>
              <p:nvPr/>
            </p:nvSpPr>
            <p:spPr>
              <a:xfrm>
                <a:off x="6142066" y="2773958"/>
                <a:ext cx="642900" cy="191400"/>
              </a:xfrm>
              <a:custGeom>
                <a:avLst/>
                <a:gdLst/>
                <a:ahLst/>
                <a:cxnLst/>
                <a:rect l="l" t="t" r="r" b="b"/>
                <a:pathLst>
                  <a:path w="120000" h="120000" extrusionOk="0">
                    <a:moveTo>
                      <a:pt x="119917" y="60000"/>
                    </a:moveTo>
                    <a:cubicBezTo>
                      <a:pt x="119917" y="70883"/>
                      <a:pt x="117355" y="80372"/>
                      <a:pt x="111818" y="89860"/>
                    </a:cubicBezTo>
                    <a:cubicBezTo>
                      <a:pt x="106363" y="99348"/>
                      <a:pt x="99504" y="106325"/>
                      <a:pt x="89917" y="111906"/>
                    </a:cubicBezTo>
                    <a:cubicBezTo>
                      <a:pt x="80330" y="117209"/>
                      <a:pt x="70991" y="119720"/>
                      <a:pt x="59917" y="119720"/>
                    </a:cubicBezTo>
                    <a:cubicBezTo>
                      <a:pt x="48925" y="119720"/>
                      <a:pt x="39586" y="117209"/>
                      <a:pt x="30000" y="111906"/>
                    </a:cubicBezTo>
                    <a:cubicBezTo>
                      <a:pt x="20495" y="106325"/>
                      <a:pt x="13553" y="99348"/>
                      <a:pt x="8016" y="89860"/>
                    </a:cubicBezTo>
                    <a:cubicBezTo>
                      <a:pt x="2479" y="80372"/>
                      <a:pt x="0" y="70883"/>
                      <a:pt x="0" y="60000"/>
                    </a:cubicBezTo>
                    <a:cubicBezTo>
                      <a:pt x="0" y="48837"/>
                      <a:pt x="2479" y="39627"/>
                      <a:pt x="8016" y="30139"/>
                    </a:cubicBezTo>
                    <a:cubicBezTo>
                      <a:pt x="13553" y="20372"/>
                      <a:pt x="20495" y="13674"/>
                      <a:pt x="30000" y="8093"/>
                    </a:cubicBezTo>
                    <a:cubicBezTo>
                      <a:pt x="39586" y="2511"/>
                      <a:pt x="48925" y="0"/>
                      <a:pt x="59917" y="0"/>
                    </a:cubicBezTo>
                    <a:cubicBezTo>
                      <a:pt x="70991" y="0"/>
                      <a:pt x="80330" y="2511"/>
                      <a:pt x="89917" y="8093"/>
                    </a:cubicBezTo>
                    <a:cubicBezTo>
                      <a:pt x="99504" y="13674"/>
                      <a:pt x="106363" y="20372"/>
                      <a:pt x="111818" y="30139"/>
                    </a:cubicBezTo>
                    <a:cubicBezTo>
                      <a:pt x="117355" y="39627"/>
                      <a:pt x="119917" y="48837"/>
                      <a:pt x="119917" y="60000"/>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28" name="Google Shape;828;p7"/>
              <p:cNvSpPr/>
              <p:nvPr/>
            </p:nvSpPr>
            <p:spPr>
              <a:xfrm>
                <a:off x="6142066" y="2916595"/>
                <a:ext cx="642900" cy="289200"/>
              </a:xfrm>
              <a:custGeom>
                <a:avLst/>
                <a:gdLst/>
                <a:ahLst/>
                <a:cxnLst/>
                <a:rect l="l" t="t" r="r" b="b"/>
                <a:pathLst>
                  <a:path w="120000" h="120000" extrusionOk="0">
                    <a:moveTo>
                      <a:pt x="109586" y="67442"/>
                    </a:moveTo>
                    <a:cubicBezTo>
                      <a:pt x="113140" y="67442"/>
                      <a:pt x="116611" y="68545"/>
                      <a:pt x="119917" y="70566"/>
                    </a:cubicBezTo>
                    <a:lnTo>
                      <a:pt x="119917" y="0"/>
                    </a:lnTo>
                    <a:cubicBezTo>
                      <a:pt x="119917" y="21868"/>
                      <a:pt x="93057" y="39509"/>
                      <a:pt x="59917" y="39509"/>
                    </a:cubicBezTo>
                    <a:cubicBezTo>
                      <a:pt x="26859" y="39509"/>
                      <a:pt x="0" y="21868"/>
                      <a:pt x="0" y="0"/>
                    </a:cubicBezTo>
                    <a:lnTo>
                      <a:pt x="0" y="80490"/>
                    </a:lnTo>
                    <a:cubicBezTo>
                      <a:pt x="0" y="102174"/>
                      <a:pt x="26859" y="119816"/>
                      <a:pt x="59917" y="119816"/>
                    </a:cubicBezTo>
                    <a:cubicBezTo>
                      <a:pt x="64876" y="119816"/>
                      <a:pt x="69752" y="119264"/>
                      <a:pt x="74380" y="118713"/>
                    </a:cubicBezTo>
                    <a:cubicBezTo>
                      <a:pt x="80247" y="88208"/>
                      <a:pt x="93801" y="67442"/>
                      <a:pt x="109586" y="67442"/>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29" name="Google Shape;829;p7"/>
              <p:cNvSpPr/>
              <p:nvPr/>
            </p:nvSpPr>
            <p:spPr>
              <a:xfrm>
                <a:off x="6556257" y="3110035"/>
                <a:ext cx="347700" cy="347700"/>
              </a:xfrm>
              <a:custGeom>
                <a:avLst/>
                <a:gdLst/>
                <a:ahLst/>
                <a:cxnLst/>
                <a:rect l="l" t="t" r="r" b="b"/>
                <a:pathLst>
                  <a:path w="120000" h="120000" extrusionOk="0">
                    <a:moveTo>
                      <a:pt x="119847" y="59923"/>
                    </a:moveTo>
                    <a:cubicBezTo>
                      <a:pt x="119847" y="70929"/>
                      <a:pt x="117251" y="80254"/>
                      <a:pt x="111755" y="89885"/>
                    </a:cubicBezTo>
                    <a:cubicBezTo>
                      <a:pt x="106259" y="99363"/>
                      <a:pt x="99541" y="106242"/>
                      <a:pt x="89923" y="111898"/>
                    </a:cubicBezTo>
                    <a:cubicBezTo>
                      <a:pt x="80458" y="117401"/>
                      <a:pt x="71145" y="119847"/>
                      <a:pt x="60000" y="119847"/>
                    </a:cubicBezTo>
                    <a:cubicBezTo>
                      <a:pt x="49007" y="119847"/>
                      <a:pt x="39541" y="117401"/>
                      <a:pt x="29923" y="111898"/>
                    </a:cubicBezTo>
                    <a:cubicBezTo>
                      <a:pt x="20458" y="106242"/>
                      <a:pt x="13587" y="99363"/>
                      <a:pt x="8091" y="89885"/>
                    </a:cubicBezTo>
                    <a:cubicBezTo>
                      <a:pt x="2595" y="80254"/>
                      <a:pt x="0" y="70929"/>
                      <a:pt x="0" y="59923"/>
                    </a:cubicBezTo>
                    <a:cubicBezTo>
                      <a:pt x="0" y="48917"/>
                      <a:pt x="2595" y="39439"/>
                      <a:pt x="8091" y="29961"/>
                    </a:cubicBezTo>
                    <a:cubicBezTo>
                      <a:pt x="13587" y="20331"/>
                      <a:pt x="20458" y="13452"/>
                      <a:pt x="29923" y="7949"/>
                    </a:cubicBezTo>
                    <a:cubicBezTo>
                      <a:pt x="39541" y="2445"/>
                      <a:pt x="48854" y="0"/>
                      <a:pt x="60000" y="0"/>
                    </a:cubicBezTo>
                    <a:cubicBezTo>
                      <a:pt x="70992" y="0"/>
                      <a:pt x="80458" y="2445"/>
                      <a:pt x="89923" y="7949"/>
                    </a:cubicBezTo>
                    <a:cubicBezTo>
                      <a:pt x="99541" y="13452"/>
                      <a:pt x="106259" y="20331"/>
                      <a:pt x="111755" y="29961"/>
                    </a:cubicBezTo>
                    <a:cubicBezTo>
                      <a:pt x="117251" y="39439"/>
                      <a:pt x="119847" y="48917"/>
                      <a:pt x="119847" y="59923"/>
                    </a:cubicBezTo>
                  </a:path>
                </a:pathLst>
              </a:custGeom>
              <a:noFill/>
              <a:ln w="28575" cap="flat" cmpd="sng">
                <a:solidFill>
                  <a:srgbClr val="29A7DE"/>
                </a:solidFill>
                <a:prstDash val="solid"/>
                <a:bevel/>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30" name="Google Shape;830;p7"/>
              <p:cNvSpPr/>
              <p:nvPr/>
            </p:nvSpPr>
            <p:spPr>
              <a:xfrm>
                <a:off x="6144020" y="3154975"/>
                <a:ext cx="443400" cy="289200"/>
              </a:xfrm>
              <a:custGeom>
                <a:avLst/>
                <a:gdLst/>
                <a:ahLst/>
                <a:cxnLst/>
                <a:rect l="l" t="t" r="r" b="b"/>
                <a:pathLst>
                  <a:path w="120000" h="120000" extrusionOk="0">
                    <a:moveTo>
                      <a:pt x="101280" y="53476"/>
                    </a:moveTo>
                    <a:cubicBezTo>
                      <a:pt x="101280" y="48330"/>
                      <a:pt x="101520" y="43552"/>
                      <a:pt x="102240" y="38958"/>
                    </a:cubicBezTo>
                    <a:cubicBezTo>
                      <a:pt x="97200" y="39509"/>
                      <a:pt x="92040" y="39509"/>
                      <a:pt x="87000" y="39509"/>
                    </a:cubicBezTo>
                    <a:cubicBezTo>
                      <a:pt x="38880" y="39509"/>
                      <a:pt x="0" y="21868"/>
                      <a:pt x="0" y="0"/>
                    </a:cubicBezTo>
                    <a:lnTo>
                      <a:pt x="0" y="80490"/>
                    </a:lnTo>
                    <a:cubicBezTo>
                      <a:pt x="0" y="102174"/>
                      <a:pt x="38880" y="119816"/>
                      <a:pt x="87000" y="119816"/>
                    </a:cubicBezTo>
                    <a:cubicBezTo>
                      <a:pt x="98520" y="119816"/>
                      <a:pt x="109680" y="118897"/>
                      <a:pt x="119880" y="116692"/>
                    </a:cubicBezTo>
                    <a:cubicBezTo>
                      <a:pt x="108360" y="101255"/>
                      <a:pt x="101280" y="78836"/>
                      <a:pt x="101280" y="53476"/>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grpSp>
        <p:grpSp>
          <p:nvGrpSpPr>
            <p:cNvPr id="831" name="Google Shape;831;p7"/>
            <p:cNvGrpSpPr/>
            <p:nvPr/>
          </p:nvGrpSpPr>
          <p:grpSpPr>
            <a:xfrm>
              <a:off x="3915403" y="3288503"/>
              <a:ext cx="362607" cy="273277"/>
              <a:chOff x="1430816" y="5055826"/>
              <a:chExt cx="270300" cy="203710"/>
            </a:xfrm>
          </p:grpSpPr>
          <p:sp>
            <p:nvSpPr>
              <p:cNvPr id="832" name="Google Shape;832;p7"/>
              <p:cNvSpPr/>
              <p:nvPr/>
            </p:nvSpPr>
            <p:spPr>
              <a:xfrm>
                <a:off x="1430816" y="5084036"/>
                <a:ext cx="270300" cy="175500"/>
              </a:xfrm>
              <a:custGeom>
                <a:avLst/>
                <a:gdLst/>
                <a:ahLst/>
                <a:cxnLst/>
                <a:rect l="l" t="t" r="r" b="b"/>
                <a:pathLst>
                  <a:path w="120000" h="120000" extrusionOk="0">
                    <a:moveTo>
                      <a:pt x="14407" y="26712"/>
                    </a:moveTo>
                    <a:lnTo>
                      <a:pt x="0" y="26712"/>
                    </a:lnTo>
                    <a:lnTo>
                      <a:pt x="0" y="0"/>
                    </a:lnTo>
                    <a:lnTo>
                      <a:pt x="14407" y="0"/>
                    </a:lnTo>
                    <a:cubicBezTo>
                      <a:pt x="24984" y="0"/>
                      <a:pt x="38115" y="8904"/>
                      <a:pt x="45045" y="20821"/>
                    </a:cubicBezTo>
                    <a:lnTo>
                      <a:pt x="45592" y="21643"/>
                    </a:lnTo>
                    <a:lnTo>
                      <a:pt x="33738" y="42191"/>
                    </a:lnTo>
                    <a:lnTo>
                      <a:pt x="31641" y="38630"/>
                    </a:lnTo>
                    <a:cubicBezTo>
                      <a:pt x="28358" y="32054"/>
                      <a:pt x="19787" y="26712"/>
                      <a:pt x="14407" y="26712"/>
                    </a:cubicBezTo>
                    <a:close/>
                    <a:moveTo>
                      <a:pt x="94741" y="56027"/>
                    </a:moveTo>
                    <a:cubicBezTo>
                      <a:pt x="93647" y="54931"/>
                      <a:pt x="92917" y="55616"/>
                      <a:pt x="92917" y="57260"/>
                    </a:cubicBezTo>
                    <a:lnTo>
                      <a:pt x="92917" y="73835"/>
                    </a:lnTo>
                    <a:lnTo>
                      <a:pt x="86717" y="73835"/>
                    </a:lnTo>
                    <a:cubicBezTo>
                      <a:pt x="81337" y="73835"/>
                      <a:pt x="73130" y="68082"/>
                      <a:pt x="69483" y="62191"/>
                    </a:cubicBezTo>
                    <a:lnTo>
                      <a:pt x="67477" y="58767"/>
                    </a:lnTo>
                    <a:lnTo>
                      <a:pt x="55623" y="79315"/>
                    </a:lnTo>
                    <a:lnTo>
                      <a:pt x="56079" y="80000"/>
                    </a:lnTo>
                    <a:cubicBezTo>
                      <a:pt x="63100" y="92054"/>
                      <a:pt x="76139" y="100958"/>
                      <a:pt x="86717" y="100958"/>
                    </a:cubicBezTo>
                    <a:lnTo>
                      <a:pt x="92917" y="100958"/>
                    </a:lnTo>
                    <a:lnTo>
                      <a:pt x="92917" y="117534"/>
                    </a:lnTo>
                    <a:cubicBezTo>
                      <a:pt x="92917" y="119452"/>
                      <a:pt x="93647" y="119863"/>
                      <a:pt x="94741" y="118630"/>
                    </a:cubicBezTo>
                    <a:lnTo>
                      <a:pt x="118905" y="89315"/>
                    </a:lnTo>
                    <a:cubicBezTo>
                      <a:pt x="119908" y="88219"/>
                      <a:pt x="119908" y="86164"/>
                      <a:pt x="118905" y="85068"/>
                    </a:cubicBezTo>
                    <a:lnTo>
                      <a:pt x="94741" y="56027"/>
                    </a:lnTo>
                    <a:close/>
                  </a:path>
                </a:pathLst>
              </a:custGeom>
              <a:noFill/>
              <a:ln w="28575" cap="flat" cmpd="sng">
                <a:solidFill>
                  <a:srgbClr val="29A7DE"/>
                </a:solidFill>
                <a:prstDash val="solid"/>
                <a:round/>
                <a:headEnd type="none" w="sm" len="sm"/>
                <a:tailEnd type="none" w="sm" len="sm"/>
              </a:ln>
            </p:spPr>
            <p:txBody>
              <a:bodyPr spcFirstLastPara="1" wrap="square" lIns="52500" tIns="26250" rIns="52500" bIns="262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Calibri"/>
                  <a:ea typeface="Calibri"/>
                  <a:cs typeface="Calibri"/>
                  <a:sym typeface="Calibri"/>
                </a:endParaRPr>
              </a:p>
            </p:txBody>
          </p:sp>
          <p:sp>
            <p:nvSpPr>
              <p:cNvPr id="833" name="Google Shape;833;p7"/>
              <p:cNvSpPr/>
              <p:nvPr/>
            </p:nvSpPr>
            <p:spPr>
              <a:xfrm>
                <a:off x="1430816" y="5055826"/>
                <a:ext cx="270300" cy="175500"/>
              </a:xfrm>
              <a:custGeom>
                <a:avLst/>
                <a:gdLst/>
                <a:ahLst/>
                <a:cxnLst/>
                <a:rect l="l" t="t" r="r" b="b"/>
                <a:pathLst>
                  <a:path w="120000" h="120000" extrusionOk="0">
                    <a:moveTo>
                      <a:pt x="86717" y="46027"/>
                    </a:moveTo>
                    <a:lnTo>
                      <a:pt x="92917" y="46027"/>
                    </a:lnTo>
                    <a:lnTo>
                      <a:pt x="92917" y="62602"/>
                    </a:lnTo>
                    <a:cubicBezTo>
                      <a:pt x="92917" y="64520"/>
                      <a:pt x="93647" y="64931"/>
                      <a:pt x="94741" y="63835"/>
                    </a:cubicBezTo>
                    <a:lnTo>
                      <a:pt x="118905" y="34383"/>
                    </a:lnTo>
                    <a:cubicBezTo>
                      <a:pt x="119908" y="33287"/>
                      <a:pt x="119908" y="31369"/>
                      <a:pt x="118905" y="30136"/>
                    </a:cubicBezTo>
                    <a:lnTo>
                      <a:pt x="94741" y="1095"/>
                    </a:lnTo>
                    <a:cubicBezTo>
                      <a:pt x="93647" y="0"/>
                      <a:pt x="92917" y="821"/>
                      <a:pt x="92917" y="2328"/>
                    </a:cubicBezTo>
                    <a:lnTo>
                      <a:pt x="92917" y="18904"/>
                    </a:lnTo>
                    <a:lnTo>
                      <a:pt x="86717" y="18904"/>
                    </a:lnTo>
                    <a:cubicBezTo>
                      <a:pt x="76139" y="18904"/>
                      <a:pt x="63100" y="27808"/>
                      <a:pt x="56079" y="39863"/>
                    </a:cubicBezTo>
                    <a:lnTo>
                      <a:pt x="31641" y="81506"/>
                    </a:lnTo>
                    <a:cubicBezTo>
                      <a:pt x="28085" y="87808"/>
                      <a:pt x="19787" y="93150"/>
                      <a:pt x="14407" y="93150"/>
                    </a:cubicBezTo>
                    <a:lnTo>
                      <a:pt x="0" y="93150"/>
                    </a:lnTo>
                    <a:lnTo>
                      <a:pt x="0" y="119863"/>
                    </a:lnTo>
                    <a:lnTo>
                      <a:pt x="14407" y="119863"/>
                    </a:lnTo>
                    <a:cubicBezTo>
                      <a:pt x="24984" y="119863"/>
                      <a:pt x="38115" y="110958"/>
                      <a:pt x="45045" y="98904"/>
                    </a:cubicBezTo>
                    <a:lnTo>
                      <a:pt x="69483" y="57260"/>
                    </a:lnTo>
                    <a:cubicBezTo>
                      <a:pt x="73130" y="51369"/>
                      <a:pt x="81337" y="46027"/>
                      <a:pt x="86717" y="46027"/>
                    </a:cubicBezTo>
                  </a:path>
                </a:pathLst>
              </a:custGeom>
              <a:noFill/>
              <a:ln w="28575" cap="flat" cmpd="sng">
                <a:solidFill>
                  <a:srgbClr val="29A7DE"/>
                </a:solidFill>
                <a:prstDash val="solid"/>
                <a:round/>
                <a:headEnd type="none" w="sm" len="sm"/>
                <a:tailEnd type="none" w="sm" len="sm"/>
              </a:ln>
            </p:spPr>
            <p:txBody>
              <a:bodyPr spcFirstLastPara="1" wrap="square" lIns="52500" tIns="26250" rIns="52500" bIns="262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Calibri"/>
                  <a:ea typeface="Calibri"/>
                  <a:cs typeface="Calibri"/>
                  <a:sym typeface="Calibri"/>
                </a:endParaRPr>
              </a:p>
            </p:txBody>
          </p:sp>
        </p:grpSp>
      </p:grpSp>
      <p:sp>
        <p:nvSpPr>
          <p:cNvPr id="834" name="Google Shape;834;p7"/>
          <p:cNvSpPr txBox="1"/>
          <p:nvPr/>
        </p:nvSpPr>
        <p:spPr>
          <a:xfrm>
            <a:off x="6400294" y="5219020"/>
            <a:ext cx="2209200" cy="595200"/>
          </a:xfrm>
          <a:prstGeom prst="rect">
            <a:avLst/>
          </a:prstGeom>
          <a:noFill/>
          <a:ln>
            <a:noFill/>
          </a:ln>
        </p:spPr>
        <p:txBody>
          <a:bodyPr spcFirstLastPara="1" wrap="square" lIns="0" tIns="68550" rIns="137150" bIns="68550" anchor="t" anchorCtr="0">
            <a:noAutofit/>
          </a:bodyPr>
          <a:lstStyle/>
          <a:p>
            <a:pPr marL="0" marR="0" lvl="0" indent="0" algn="ctr" rtl="0">
              <a:lnSpc>
                <a:spcPct val="100000"/>
              </a:lnSpc>
              <a:spcBef>
                <a:spcPts val="0"/>
              </a:spcBef>
              <a:spcAft>
                <a:spcPts val="0"/>
              </a:spcAft>
              <a:buClr>
                <a:srgbClr val="E6E6E6"/>
              </a:buClr>
              <a:buSzPts val="1400"/>
              <a:buFont typeface="Arial"/>
              <a:buNone/>
            </a:pPr>
            <a:r>
              <a:rPr lang="en" sz="1800" b="0" i="0" u="none" strike="noStrike" cap="none">
                <a:solidFill>
                  <a:schemeClr val="dk1"/>
                </a:solidFill>
                <a:latin typeface="Lato"/>
                <a:ea typeface="Lato"/>
                <a:cs typeface="Lato"/>
                <a:sym typeface="Lato"/>
              </a:rPr>
              <a:t> </a:t>
            </a:r>
            <a:r>
              <a:rPr lang="en" sz="1600" b="0" i="0" u="none" strike="noStrike" cap="none">
                <a:solidFill>
                  <a:schemeClr val="dk1"/>
                </a:solidFill>
                <a:latin typeface="Lato"/>
                <a:ea typeface="Lato"/>
                <a:cs typeface="Lato"/>
                <a:sym typeface="Lato"/>
              </a:rPr>
              <a:t>Transformations</a:t>
            </a:r>
            <a:endParaRPr sz="1600" b="0" i="0" u="none" strike="noStrike" cap="none">
              <a:solidFill>
                <a:schemeClr val="dk1"/>
              </a:solidFill>
              <a:latin typeface="Lato"/>
              <a:ea typeface="Lato"/>
              <a:cs typeface="Lato"/>
              <a:sym typeface="Lato"/>
            </a:endParaRPr>
          </a:p>
        </p:txBody>
      </p:sp>
      <p:grpSp>
        <p:nvGrpSpPr>
          <p:cNvPr id="835" name="Google Shape;835;p7"/>
          <p:cNvGrpSpPr/>
          <p:nvPr/>
        </p:nvGrpSpPr>
        <p:grpSpPr>
          <a:xfrm>
            <a:off x="8884124" y="3218633"/>
            <a:ext cx="2461595" cy="2421719"/>
            <a:chOff x="3789254" y="2854054"/>
            <a:chExt cx="1617342" cy="1451522"/>
          </a:xfrm>
        </p:grpSpPr>
        <p:grpSp>
          <p:nvGrpSpPr>
            <p:cNvPr id="836" name="Google Shape;836;p7"/>
            <p:cNvGrpSpPr/>
            <p:nvPr/>
          </p:nvGrpSpPr>
          <p:grpSpPr>
            <a:xfrm>
              <a:off x="3789254" y="2854054"/>
              <a:ext cx="1617342" cy="1451522"/>
              <a:chOff x="6142066" y="2773958"/>
              <a:chExt cx="761891" cy="683777"/>
            </a:xfrm>
          </p:grpSpPr>
          <p:sp>
            <p:nvSpPr>
              <p:cNvPr id="837" name="Google Shape;837;p7"/>
              <p:cNvSpPr/>
              <p:nvPr/>
            </p:nvSpPr>
            <p:spPr>
              <a:xfrm>
                <a:off x="6142066" y="2773958"/>
                <a:ext cx="642900" cy="191400"/>
              </a:xfrm>
              <a:custGeom>
                <a:avLst/>
                <a:gdLst/>
                <a:ahLst/>
                <a:cxnLst/>
                <a:rect l="l" t="t" r="r" b="b"/>
                <a:pathLst>
                  <a:path w="120000" h="120000" extrusionOk="0">
                    <a:moveTo>
                      <a:pt x="119917" y="60000"/>
                    </a:moveTo>
                    <a:cubicBezTo>
                      <a:pt x="119917" y="70883"/>
                      <a:pt x="117355" y="80372"/>
                      <a:pt x="111818" y="89860"/>
                    </a:cubicBezTo>
                    <a:cubicBezTo>
                      <a:pt x="106363" y="99348"/>
                      <a:pt x="99504" y="106325"/>
                      <a:pt x="89917" y="111906"/>
                    </a:cubicBezTo>
                    <a:cubicBezTo>
                      <a:pt x="80330" y="117209"/>
                      <a:pt x="70991" y="119720"/>
                      <a:pt x="59917" y="119720"/>
                    </a:cubicBezTo>
                    <a:cubicBezTo>
                      <a:pt x="48925" y="119720"/>
                      <a:pt x="39586" y="117209"/>
                      <a:pt x="30000" y="111906"/>
                    </a:cubicBezTo>
                    <a:cubicBezTo>
                      <a:pt x="20495" y="106325"/>
                      <a:pt x="13553" y="99348"/>
                      <a:pt x="8016" y="89860"/>
                    </a:cubicBezTo>
                    <a:cubicBezTo>
                      <a:pt x="2479" y="80372"/>
                      <a:pt x="0" y="70883"/>
                      <a:pt x="0" y="60000"/>
                    </a:cubicBezTo>
                    <a:cubicBezTo>
                      <a:pt x="0" y="48837"/>
                      <a:pt x="2479" y="39627"/>
                      <a:pt x="8016" y="30139"/>
                    </a:cubicBezTo>
                    <a:cubicBezTo>
                      <a:pt x="13553" y="20372"/>
                      <a:pt x="20495" y="13674"/>
                      <a:pt x="30000" y="8093"/>
                    </a:cubicBezTo>
                    <a:cubicBezTo>
                      <a:pt x="39586" y="2511"/>
                      <a:pt x="48925" y="0"/>
                      <a:pt x="59917" y="0"/>
                    </a:cubicBezTo>
                    <a:cubicBezTo>
                      <a:pt x="70991" y="0"/>
                      <a:pt x="80330" y="2511"/>
                      <a:pt x="89917" y="8093"/>
                    </a:cubicBezTo>
                    <a:cubicBezTo>
                      <a:pt x="99504" y="13674"/>
                      <a:pt x="106363" y="20372"/>
                      <a:pt x="111818" y="30139"/>
                    </a:cubicBezTo>
                    <a:cubicBezTo>
                      <a:pt x="117355" y="39627"/>
                      <a:pt x="119917" y="48837"/>
                      <a:pt x="119917" y="60000"/>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38" name="Google Shape;838;p7"/>
              <p:cNvSpPr/>
              <p:nvPr/>
            </p:nvSpPr>
            <p:spPr>
              <a:xfrm>
                <a:off x="6142066" y="2916595"/>
                <a:ext cx="642900" cy="289200"/>
              </a:xfrm>
              <a:custGeom>
                <a:avLst/>
                <a:gdLst/>
                <a:ahLst/>
                <a:cxnLst/>
                <a:rect l="l" t="t" r="r" b="b"/>
                <a:pathLst>
                  <a:path w="120000" h="120000" extrusionOk="0">
                    <a:moveTo>
                      <a:pt x="109586" y="67442"/>
                    </a:moveTo>
                    <a:cubicBezTo>
                      <a:pt x="113140" y="67442"/>
                      <a:pt x="116611" y="68545"/>
                      <a:pt x="119917" y="70566"/>
                    </a:cubicBezTo>
                    <a:lnTo>
                      <a:pt x="119917" y="0"/>
                    </a:lnTo>
                    <a:cubicBezTo>
                      <a:pt x="119917" y="21868"/>
                      <a:pt x="93057" y="39509"/>
                      <a:pt x="59917" y="39509"/>
                    </a:cubicBezTo>
                    <a:cubicBezTo>
                      <a:pt x="26859" y="39509"/>
                      <a:pt x="0" y="21868"/>
                      <a:pt x="0" y="0"/>
                    </a:cubicBezTo>
                    <a:lnTo>
                      <a:pt x="0" y="80490"/>
                    </a:lnTo>
                    <a:cubicBezTo>
                      <a:pt x="0" y="102174"/>
                      <a:pt x="26859" y="119816"/>
                      <a:pt x="59917" y="119816"/>
                    </a:cubicBezTo>
                    <a:cubicBezTo>
                      <a:pt x="64876" y="119816"/>
                      <a:pt x="69752" y="119264"/>
                      <a:pt x="74380" y="118713"/>
                    </a:cubicBezTo>
                    <a:cubicBezTo>
                      <a:pt x="80247" y="88208"/>
                      <a:pt x="93801" y="67442"/>
                      <a:pt x="109586" y="67442"/>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39" name="Google Shape;839;p7"/>
              <p:cNvSpPr/>
              <p:nvPr/>
            </p:nvSpPr>
            <p:spPr>
              <a:xfrm>
                <a:off x="6556257" y="3110035"/>
                <a:ext cx="347700" cy="347700"/>
              </a:xfrm>
              <a:custGeom>
                <a:avLst/>
                <a:gdLst/>
                <a:ahLst/>
                <a:cxnLst/>
                <a:rect l="l" t="t" r="r" b="b"/>
                <a:pathLst>
                  <a:path w="120000" h="120000" extrusionOk="0">
                    <a:moveTo>
                      <a:pt x="119847" y="59923"/>
                    </a:moveTo>
                    <a:cubicBezTo>
                      <a:pt x="119847" y="70929"/>
                      <a:pt x="117251" y="80254"/>
                      <a:pt x="111755" y="89885"/>
                    </a:cubicBezTo>
                    <a:cubicBezTo>
                      <a:pt x="106259" y="99363"/>
                      <a:pt x="99541" y="106242"/>
                      <a:pt x="89923" y="111898"/>
                    </a:cubicBezTo>
                    <a:cubicBezTo>
                      <a:pt x="80458" y="117401"/>
                      <a:pt x="71145" y="119847"/>
                      <a:pt x="60000" y="119847"/>
                    </a:cubicBezTo>
                    <a:cubicBezTo>
                      <a:pt x="49007" y="119847"/>
                      <a:pt x="39541" y="117401"/>
                      <a:pt x="29923" y="111898"/>
                    </a:cubicBezTo>
                    <a:cubicBezTo>
                      <a:pt x="20458" y="106242"/>
                      <a:pt x="13587" y="99363"/>
                      <a:pt x="8091" y="89885"/>
                    </a:cubicBezTo>
                    <a:cubicBezTo>
                      <a:pt x="2595" y="80254"/>
                      <a:pt x="0" y="70929"/>
                      <a:pt x="0" y="59923"/>
                    </a:cubicBezTo>
                    <a:cubicBezTo>
                      <a:pt x="0" y="48917"/>
                      <a:pt x="2595" y="39439"/>
                      <a:pt x="8091" y="29961"/>
                    </a:cubicBezTo>
                    <a:cubicBezTo>
                      <a:pt x="13587" y="20331"/>
                      <a:pt x="20458" y="13452"/>
                      <a:pt x="29923" y="7949"/>
                    </a:cubicBezTo>
                    <a:cubicBezTo>
                      <a:pt x="39541" y="2445"/>
                      <a:pt x="48854" y="0"/>
                      <a:pt x="60000" y="0"/>
                    </a:cubicBezTo>
                    <a:cubicBezTo>
                      <a:pt x="70992" y="0"/>
                      <a:pt x="80458" y="2445"/>
                      <a:pt x="89923" y="7949"/>
                    </a:cubicBezTo>
                    <a:cubicBezTo>
                      <a:pt x="99541" y="13452"/>
                      <a:pt x="106259" y="20331"/>
                      <a:pt x="111755" y="29961"/>
                    </a:cubicBezTo>
                    <a:cubicBezTo>
                      <a:pt x="117251" y="39439"/>
                      <a:pt x="119847" y="48917"/>
                      <a:pt x="119847" y="59923"/>
                    </a:cubicBezTo>
                  </a:path>
                </a:pathLst>
              </a:custGeom>
              <a:noFill/>
              <a:ln w="28575" cap="flat" cmpd="sng">
                <a:solidFill>
                  <a:srgbClr val="29A7DE"/>
                </a:solidFill>
                <a:prstDash val="solid"/>
                <a:bevel/>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40" name="Google Shape;840;p7"/>
              <p:cNvSpPr/>
              <p:nvPr/>
            </p:nvSpPr>
            <p:spPr>
              <a:xfrm>
                <a:off x="6144020" y="3154975"/>
                <a:ext cx="443400" cy="289200"/>
              </a:xfrm>
              <a:custGeom>
                <a:avLst/>
                <a:gdLst/>
                <a:ahLst/>
                <a:cxnLst/>
                <a:rect l="l" t="t" r="r" b="b"/>
                <a:pathLst>
                  <a:path w="120000" h="120000" extrusionOk="0">
                    <a:moveTo>
                      <a:pt x="101280" y="53476"/>
                    </a:moveTo>
                    <a:cubicBezTo>
                      <a:pt x="101280" y="48330"/>
                      <a:pt x="101520" y="43552"/>
                      <a:pt x="102240" y="38958"/>
                    </a:cubicBezTo>
                    <a:cubicBezTo>
                      <a:pt x="97200" y="39509"/>
                      <a:pt x="92040" y="39509"/>
                      <a:pt x="87000" y="39509"/>
                    </a:cubicBezTo>
                    <a:cubicBezTo>
                      <a:pt x="38880" y="39509"/>
                      <a:pt x="0" y="21868"/>
                      <a:pt x="0" y="0"/>
                    </a:cubicBezTo>
                    <a:lnTo>
                      <a:pt x="0" y="80490"/>
                    </a:lnTo>
                    <a:cubicBezTo>
                      <a:pt x="0" y="102174"/>
                      <a:pt x="38880" y="119816"/>
                      <a:pt x="87000" y="119816"/>
                    </a:cubicBezTo>
                    <a:cubicBezTo>
                      <a:pt x="98520" y="119816"/>
                      <a:pt x="109680" y="118897"/>
                      <a:pt x="119880" y="116692"/>
                    </a:cubicBezTo>
                    <a:cubicBezTo>
                      <a:pt x="108360" y="101255"/>
                      <a:pt x="101280" y="78836"/>
                      <a:pt x="101280" y="53476"/>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grpSp>
        <p:grpSp>
          <p:nvGrpSpPr>
            <p:cNvPr id="841" name="Google Shape;841;p7"/>
            <p:cNvGrpSpPr/>
            <p:nvPr/>
          </p:nvGrpSpPr>
          <p:grpSpPr>
            <a:xfrm>
              <a:off x="4730737" y="3730450"/>
              <a:ext cx="619945" cy="442924"/>
              <a:chOff x="454981" y="3177487"/>
              <a:chExt cx="619945" cy="442924"/>
            </a:xfrm>
          </p:grpSpPr>
          <p:sp>
            <p:nvSpPr>
              <p:cNvPr id="842" name="Google Shape;842;p7"/>
              <p:cNvSpPr/>
              <p:nvPr/>
            </p:nvSpPr>
            <p:spPr>
              <a:xfrm>
                <a:off x="454981" y="3196511"/>
                <a:ext cx="423900" cy="423900"/>
              </a:xfrm>
              <a:custGeom>
                <a:avLst/>
                <a:gdLst/>
                <a:ahLst/>
                <a:cxnLst/>
                <a:rect l="l" t="t" r="r" b="b"/>
                <a:pathLst>
                  <a:path w="120000" h="120000" extrusionOk="0">
                    <a:moveTo>
                      <a:pt x="115546" y="51737"/>
                    </a:moveTo>
                    <a:lnTo>
                      <a:pt x="107020" y="49576"/>
                    </a:lnTo>
                    <a:lnTo>
                      <a:pt x="105238" y="49194"/>
                    </a:lnTo>
                    <a:lnTo>
                      <a:pt x="104856" y="47415"/>
                    </a:lnTo>
                    <a:cubicBezTo>
                      <a:pt x="103711" y="44110"/>
                      <a:pt x="102693" y="40932"/>
                      <a:pt x="100911" y="37754"/>
                    </a:cubicBezTo>
                    <a:lnTo>
                      <a:pt x="99766" y="35847"/>
                    </a:lnTo>
                    <a:lnTo>
                      <a:pt x="100911" y="34067"/>
                    </a:lnTo>
                    <a:lnTo>
                      <a:pt x="104856" y="28347"/>
                    </a:lnTo>
                    <a:cubicBezTo>
                      <a:pt x="106256" y="26567"/>
                      <a:pt x="105874" y="23644"/>
                      <a:pt x="104475" y="21864"/>
                    </a:cubicBezTo>
                    <a:lnTo>
                      <a:pt x="98748" y="16144"/>
                    </a:lnTo>
                    <a:cubicBezTo>
                      <a:pt x="97603" y="15127"/>
                      <a:pt x="96585" y="14745"/>
                      <a:pt x="95185" y="14745"/>
                    </a:cubicBezTo>
                    <a:cubicBezTo>
                      <a:pt x="94422" y="14745"/>
                      <a:pt x="93276" y="15127"/>
                      <a:pt x="92640" y="15508"/>
                    </a:cubicBezTo>
                    <a:lnTo>
                      <a:pt x="86150" y="19449"/>
                    </a:lnTo>
                    <a:lnTo>
                      <a:pt x="84369" y="20466"/>
                    </a:lnTo>
                    <a:lnTo>
                      <a:pt x="82587" y="19449"/>
                    </a:lnTo>
                    <a:cubicBezTo>
                      <a:pt x="79278" y="17669"/>
                      <a:pt x="76097" y="16144"/>
                      <a:pt x="72534" y="15127"/>
                    </a:cubicBezTo>
                    <a:lnTo>
                      <a:pt x="70371" y="14364"/>
                    </a:lnTo>
                    <a:lnTo>
                      <a:pt x="69989" y="12203"/>
                    </a:lnTo>
                    <a:lnTo>
                      <a:pt x="68589" y="3940"/>
                    </a:lnTo>
                    <a:cubicBezTo>
                      <a:pt x="68207" y="1525"/>
                      <a:pt x="66044" y="0"/>
                      <a:pt x="63881" y="0"/>
                    </a:cubicBezTo>
                    <a:lnTo>
                      <a:pt x="55609" y="0"/>
                    </a:lnTo>
                    <a:cubicBezTo>
                      <a:pt x="53446" y="0"/>
                      <a:pt x="51283" y="1525"/>
                      <a:pt x="50901" y="3559"/>
                    </a:cubicBezTo>
                    <a:lnTo>
                      <a:pt x="48738" y="12966"/>
                    </a:lnTo>
                    <a:lnTo>
                      <a:pt x="48483" y="14745"/>
                    </a:lnTo>
                    <a:lnTo>
                      <a:pt x="46702" y="15508"/>
                    </a:lnTo>
                    <a:cubicBezTo>
                      <a:pt x="43393" y="16525"/>
                      <a:pt x="40212" y="17923"/>
                      <a:pt x="37285" y="19449"/>
                    </a:cubicBezTo>
                    <a:lnTo>
                      <a:pt x="35503" y="20466"/>
                    </a:lnTo>
                    <a:lnTo>
                      <a:pt x="33722" y="19449"/>
                    </a:lnTo>
                    <a:lnTo>
                      <a:pt x="24432" y="13601"/>
                    </a:lnTo>
                    <a:cubicBezTo>
                      <a:pt x="23669" y="13347"/>
                      <a:pt x="22523" y="12966"/>
                      <a:pt x="21887" y="12966"/>
                    </a:cubicBezTo>
                    <a:cubicBezTo>
                      <a:pt x="20487" y="12966"/>
                      <a:pt x="19342" y="13347"/>
                      <a:pt x="18324" y="14364"/>
                    </a:cubicBezTo>
                    <a:lnTo>
                      <a:pt x="12470" y="20084"/>
                    </a:lnTo>
                    <a:cubicBezTo>
                      <a:pt x="10689" y="21864"/>
                      <a:pt x="10689" y="24406"/>
                      <a:pt x="12216" y="26567"/>
                    </a:cubicBezTo>
                    <a:lnTo>
                      <a:pt x="18324" y="35211"/>
                    </a:lnTo>
                    <a:lnTo>
                      <a:pt x="19342" y="36610"/>
                    </a:lnTo>
                    <a:lnTo>
                      <a:pt x="18579" y="38389"/>
                    </a:lnTo>
                    <a:cubicBezTo>
                      <a:pt x="17560" y="40932"/>
                      <a:pt x="16415" y="43474"/>
                      <a:pt x="15397" y="46271"/>
                    </a:cubicBezTo>
                    <a:lnTo>
                      <a:pt x="15015" y="48050"/>
                    </a:lnTo>
                    <a:lnTo>
                      <a:pt x="13234" y="48432"/>
                    </a:lnTo>
                    <a:lnTo>
                      <a:pt x="3563" y="50974"/>
                    </a:lnTo>
                    <a:cubicBezTo>
                      <a:pt x="1399" y="51737"/>
                      <a:pt x="0" y="53516"/>
                      <a:pt x="0" y="55677"/>
                    </a:cubicBezTo>
                    <a:lnTo>
                      <a:pt x="0" y="63940"/>
                    </a:lnTo>
                    <a:cubicBezTo>
                      <a:pt x="0" y="66355"/>
                      <a:pt x="1781" y="68135"/>
                      <a:pt x="3944" y="68516"/>
                    </a:cubicBezTo>
                    <a:lnTo>
                      <a:pt x="13234" y="70296"/>
                    </a:lnTo>
                    <a:lnTo>
                      <a:pt x="15397" y="70677"/>
                    </a:lnTo>
                    <a:lnTo>
                      <a:pt x="16161" y="72457"/>
                    </a:lnTo>
                    <a:cubicBezTo>
                      <a:pt x="17179" y="75381"/>
                      <a:pt x="18324" y="78177"/>
                      <a:pt x="19724" y="81101"/>
                    </a:cubicBezTo>
                    <a:lnTo>
                      <a:pt x="21124" y="83644"/>
                    </a:lnTo>
                    <a:lnTo>
                      <a:pt x="20106" y="85423"/>
                    </a:lnTo>
                    <a:lnTo>
                      <a:pt x="14379" y="95084"/>
                    </a:lnTo>
                    <a:cubicBezTo>
                      <a:pt x="13234" y="96864"/>
                      <a:pt x="13616" y="99406"/>
                      <a:pt x="15015" y="101186"/>
                    </a:cubicBezTo>
                    <a:lnTo>
                      <a:pt x="20742" y="106906"/>
                    </a:lnTo>
                    <a:cubicBezTo>
                      <a:pt x="21887" y="108050"/>
                      <a:pt x="22905" y="108305"/>
                      <a:pt x="24432" y="108305"/>
                    </a:cubicBezTo>
                    <a:cubicBezTo>
                      <a:pt x="25450" y="108305"/>
                      <a:pt x="26595" y="108050"/>
                      <a:pt x="27232" y="107288"/>
                    </a:cubicBezTo>
                    <a:lnTo>
                      <a:pt x="35885" y="101186"/>
                    </a:lnTo>
                    <a:lnTo>
                      <a:pt x="37667" y="100169"/>
                    </a:lnTo>
                    <a:lnTo>
                      <a:pt x="39448" y="101186"/>
                    </a:lnTo>
                    <a:cubicBezTo>
                      <a:pt x="41993" y="102584"/>
                      <a:pt x="44793" y="103728"/>
                      <a:pt x="47338" y="104364"/>
                    </a:cubicBezTo>
                    <a:lnTo>
                      <a:pt x="49119" y="104745"/>
                    </a:lnTo>
                    <a:lnTo>
                      <a:pt x="49501" y="106525"/>
                    </a:lnTo>
                    <a:lnTo>
                      <a:pt x="51664" y="116313"/>
                    </a:lnTo>
                    <a:cubicBezTo>
                      <a:pt x="52046" y="118347"/>
                      <a:pt x="54209" y="119872"/>
                      <a:pt x="56373" y="119872"/>
                    </a:cubicBezTo>
                    <a:lnTo>
                      <a:pt x="64644" y="119872"/>
                    </a:lnTo>
                    <a:cubicBezTo>
                      <a:pt x="67062" y="119872"/>
                      <a:pt x="68971" y="118093"/>
                      <a:pt x="69225" y="115932"/>
                    </a:cubicBezTo>
                    <a:lnTo>
                      <a:pt x="70752" y="107288"/>
                    </a:lnTo>
                    <a:lnTo>
                      <a:pt x="71007" y="105127"/>
                    </a:lnTo>
                    <a:lnTo>
                      <a:pt x="73170" y="104364"/>
                    </a:lnTo>
                    <a:cubicBezTo>
                      <a:pt x="76479" y="103728"/>
                      <a:pt x="79278" y="102330"/>
                      <a:pt x="81823" y="100805"/>
                    </a:cubicBezTo>
                    <a:lnTo>
                      <a:pt x="83605" y="99788"/>
                    </a:lnTo>
                    <a:lnTo>
                      <a:pt x="85387" y="100805"/>
                    </a:lnTo>
                    <a:lnTo>
                      <a:pt x="91495" y="105127"/>
                    </a:lnTo>
                    <a:cubicBezTo>
                      <a:pt x="92258" y="105889"/>
                      <a:pt x="93276" y="106271"/>
                      <a:pt x="94422" y="106271"/>
                    </a:cubicBezTo>
                    <a:cubicBezTo>
                      <a:pt x="95821" y="106271"/>
                      <a:pt x="96967" y="105889"/>
                      <a:pt x="97985" y="104745"/>
                    </a:cubicBezTo>
                    <a:lnTo>
                      <a:pt x="103711" y="99025"/>
                    </a:lnTo>
                    <a:cubicBezTo>
                      <a:pt x="105238" y="97627"/>
                      <a:pt x="105493" y="95084"/>
                      <a:pt x="104475" y="92923"/>
                    </a:cubicBezTo>
                    <a:lnTo>
                      <a:pt x="100530" y="86440"/>
                    </a:lnTo>
                    <a:lnTo>
                      <a:pt x="99384" y="84661"/>
                    </a:lnTo>
                    <a:lnTo>
                      <a:pt x="100148" y="83644"/>
                    </a:lnTo>
                    <a:cubicBezTo>
                      <a:pt x="101930" y="80338"/>
                      <a:pt x="103711" y="76779"/>
                      <a:pt x="104856" y="73220"/>
                    </a:cubicBezTo>
                    <a:lnTo>
                      <a:pt x="105493" y="71440"/>
                    </a:lnTo>
                    <a:lnTo>
                      <a:pt x="107656" y="71059"/>
                    </a:lnTo>
                    <a:lnTo>
                      <a:pt x="115927" y="69661"/>
                    </a:lnTo>
                    <a:cubicBezTo>
                      <a:pt x="118472" y="69279"/>
                      <a:pt x="119872" y="67118"/>
                      <a:pt x="119872" y="64957"/>
                    </a:cubicBezTo>
                    <a:lnTo>
                      <a:pt x="119872" y="56694"/>
                    </a:lnTo>
                    <a:cubicBezTo>
                      <a:pt x="119490" y="54152"/>
                      <a:pt x="118091" y="52372"/>
                      <a:pt x="115546" y="51737"/>
                    </a:cubicBezTo>
                    <a:close/>
                    <a:moveTo>
                      <a:pt x="60318" y="84661"/>
                    </a:moveTo>
                    <a:cubicBezTo>
                      <a:pt x="46702" y="84661"/>
                      <a:pt x="35503" y="73601"/>
                      <a:pt x="35503" y="60000"/>
                    </a:cubicBezTo>
                    <a:cubicBezTo>
                      <a:pt x="35503" y="46271"/>
                      <a:pt x="46702" y="35211"/>
                      <a:pt x="60318" y="35211"/>
                    </a:cubicBezTo>
                    <a:cubicBezTo>
                      <a:pt x="73934" y="35211"/>
                      <a:pt x="85132" y="46271"/>
                      <a:pt x="85132" y="60000"/>
                    </a:cubicBezTo>
                    <a:cubicBezTo>
                      <a:pt x="85387" y="73601"/>
                      <a:pt x="74316" y="84661"/>
                      <a:pt x="60318" y="84661"/>
                    </a:cubicBezTo>
                    <a:close/>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43" name="Google Shape;843;p7"/>
              <p:cNvSpPr/>
              <p:nvPr/>
            </p:nvSpPr>
            <p:spPr>
              <a:xfrm>
                <a:off x="864926" y="3177487"/>
                <a:ext cx="210000" cy="210000"/>
              </a:xfrm>
              <a:custGeom>
                <a:avLst/>
                <a:gdLst/>
                <a:ahLst/>
                <a:cxnLst/>
                <a:rect l="l" t="t" r="r" b="b"/>
                <a:pathLst>
                  <a:path w="120000" h="120000" extrusionOk="0">
                    <a:moveTo>
                      <a:pt x="116162" y="74200"/>
                    </a:moveTo>
                    <a:lnTo>
                      <a:pt x="108997" y="69339"/>
                    </a:lnTo>
                    <a:lnTo>
                      <a:pt x="107718" y="67803"/>
                    </a:lnTo>
                    <a:lnTo>
                      <a:pt x="107718" y="65501"/>
                    </a:lnTo>
                    <a:cubicBezTo>
                      <a:pt x="108230" y="61918"/>
                      <a:pt x="108230" y="58336"/>
                      <a:pt x="107718" y="54754"/>
                    </a:cubicBezTo>
                    <a:lnTo>
                      <a:pt x="107718" y="52707"/>
                    </a:lnTo>
                    <a:lnTo>
                      <a:pt x="108997" y="51172"/>
                    </a:lnTo>
                    <a:lnTo>
                      <a:pt x="115650" y="47590"/>
                    </a:lnTo>
                    <a:cubicBezTo>
                      <a:pt x="117697" y="46055"/>
                      <a:pt x="118464" y="44008"/>
                      <a:pt x="117697" y="40938"/>
                    </a:cubicBezTo>
                    <a:lnTo>
                      <a:pt x="114882" y="33006"/>
                    </a:lnTo>
                    <a:cubicBezTo>
                      <a:pt x="114115" y="31727"/>
                      <a:pt x="113347" y="30959"/>
                      <a:pt x="111812" y="30191"/>
                    </a:cubicBezTo>
                    <a:cubicBezTo>
                      <a:pt x="111300" y="30191"/>
                      <a:pt x="110533" y="29424"/>
                      <a:pt x="108997" y="30191"/>
                    </a:cubicBezTo>
                    <a:lnTo>
                      <a:pt x="101066" y="31727"/>
                    </a:lnTo>
                    <a:lnTo>
                      <a:pt x="99019" y="31727"/>
                    </a:lnTo>
                    <a:lnTo>
                      <a:pt x="97484" y="30191"/>
                    </a:lnTo>
                    <a:cubicBezTo>
                      <a:pt x="95437" y="27377"/>
                      <a:pt x="92366" y="24562"/>
                      <a:pt x="89552" y="22260"/>
                    </a:cubicBezTo>
                    <a:lnTo>
                      <a:pt x="88017" y="20724"/>
                    </a:lnTo>
                    <a:lnTo>
                      <a:pt x="88784" y="18678"/>
                    </a:lnTo>
                    <a:lnTo>
                      <a:pt x="91087" y="9978"/>
                    </a:lnTo>
                    <a:cubicBezTo>
                      <a:pt x="91599" y="7931"/>
                      <a:pt x="90319" y="4861"/>
                      <a:pt x="88017" y="4349"/>
                    </a:cubicBezTo>
                    <a:lnTo>
                      <a:pt x="80085" y="1279"/>
                    </a:lnTo>
                    <a:cubicBezTo>
                      <a:pt x="78038" y="511"/>
                      <a:pt x="75735" y="1279"/>
                      <a:pt x="74456" y="2814"/>
                    </a:cubicBezTo>
                    <a:lnTo>
                      <a:pt x="68571" y="10746"/>
                    </a:lnTo>
                    <a:lnTo>
                      <a:pt x="67036" y="12281"/>
                    </a:lnTo>
                    <a:lnTo>
                      <a:pt x="64989" y="12281"/>
                    </a:lnTo>
                    <a:cubicBezTo>
                      <a:pt x="61407" y="12281"/>
                      <a:pt x="57825" y="12281"/>
                      <a:pt x="55010" y="12281"/>
                    </a:cubicBezTo>
                    <a:lnTo>
                      <a:pt x="52707" y="12281"/>
                    </a:lnTo>
                    <a:lnTo>
                      <a:pt x="51172" y="10746"/>
                    </a:lnTo>
                    <a:lnTo>
                      <a:pt x="44776" y="2046"/>
                    </a:lnTo>
                    <a:cubicBezTo>
                      <a:pt x="44008" y="1279"/>
                      <a:pt x="43240" y="511"/>
                      <a:pt x="42729" y="511"/>
                    </a:cubicBezTo>
                    <a:cubicBezTo>
                      <a:pt x="41194" y="0"/>
                      <a:pt x="39658" y="0"/>
                      <a:pt x="38891" y="511"/>
                    </a:cubicBezTo>
                    <a:lnTo>
                      <a:pt x="30959" y="3582"/>
                    </a:lnTo>
                    <a:cubicBezTo>
                      <a:pt x="28912" y="4349"/>
                      <a:pt x="27377" y="7164"/>
                      <a:pt x="28144" y="9211"/>
                    </a:cubicBezTo>
                    <a:lnTo>
                      <a:pt x="30447" y="20213"/>
                    </a:lnTo>
                    <a:lnTo>
                      <a:pt x="30959" y="22260"/>
                    </a:lnTo>
                    <a:lnTo>
                      <a:pt x="29680" y="23795"/>
                    </a:lnTo>
                    <a:cubicBezTo>
                      <a:pt x="27377" y="25842"/>
                      <a:pt x="25330" y="27377"/>
                      <a:pt x="23795" y="30191"/>
                    </a:cubicBezTo>
                    <a:lnTo>
                      <a:pt x="22515" y="31727"/>
                    </a:lnTo>
                    <a:lnTo>
                      <a:pt x="20213" y="31727"/>
                    </a:lnTo>
                    <a:lnTo>
                      <a:pt x="10234" y="30191"/>
                    </a:lnTo>
                    <a:cubicBezTo>
                      <a:pt x="7931" y="30191"/>
                      <a:pt x="5884" y="30959"/>
                      <a:pt x="4349" y="33006"/>
                    </a:cubicBezTo>
                    <a:lnTo>
                      <a:pt x="1535" y="40938"/>
                    </a:lnTo>
                    <a:cubicBezTo>
                      <a:pt x="767" y="43240"/>
                      <a:pt x="1535" y="46055"/>
                      <a:pt x="3582" y="47590"/>
                    </a:cubicBezTo>
                    <a:lnTo>
                      <a:pt x="12281" y="52707"/>
                    </a:lnTo>
                    <a:lnTo>
                      <a:pt x="13816" y="53987"/>
                    </a:lnTo>
                    <a:lnTo>
                      <a:pt x="13816" y="56289"/>
                    </a:lnTo>
                    <a:cubicBezTo>
                      <a:pt x="13816" y="59104"/>
                      <a:pt x="13816" y="62686"/>
                      <a:pt x="13816" y="65501"/>
                    </a:cubicBezTo>
                    <a:lnTo>
                      <a:pt x="13816" y="67803"/>
                    </a:lnTo>
                    <a:lnTo>
                      <a:pt x="12281" y="69339"/>
                    </a:lnTo>
                    <a:lnTo>
                      <a:pt x="2814" y="75735"/>
                    </a:lnTo>
                    <a:cubicBezTo>
                      <a:pt x="767" y="77270"/>
                      <a:pt x="0" y="79317"/>
                      <a:pt x="1535" y="81364"/>
                    </a:cubicBezTo>
                    <a:lnTo>
                      <a:pt x="4349" y="89552"/>
                    </a:lnTo>
                    <a:cubicBezTo>
                      <a:pt x="5117" y="90831"/>
                      <a:pt x="5884" y="91599"/>
                      <a:pt x="7164" y="92366"/>
                    </a:cubicBezTo>
                    <a:cubicBezTo>
                      <a:pt x="7931" y="93134"/>
                      <a:pt x="9466" y="93134"/>
                      <a:pt x="10234" y="92366"/>
                    </a:cubicBezTo>
                    <a:lnTo>
                      <a:pt x="20980" y="90063"/>
                    </a:lnTo>
                    <a:lnTo>
                      <a:pt x="23027" y="89552"/>
                    </a:lnTo>
                    <a:lnTo>
                      <a:pt x="24562" y="90831"/>
                    </a:lnTo>
                    <a:cubicBezTo>
                      <a:pt x="26609" y="93134"/>
                      <a:pt x="28912" y="95181"/>
                      <a:pt x="30959" y="97484"/>
                    </a:cubicBezTo>
                    <a:lnTo>
                      <a:pt x="32494" y="98763"/>
                    </a:lnTo>
                    <a:lnTo>
                      <a:pt x="32494" y="101066"/>
                    </a:lnTo>
                    <a:lnTo>
                      <a:pt x="30959" y="111044"/>
                    </a:lnTo>
                    <a:cubicBezTo>
                      <a:pt x="30447" y="113347"/>
                      <a:pt x="31727" y="115394"/>
                      <a:pt x="34029" y="116162"/>
                    </a:cubicBezTo>
                    <a:lnTo>
                      <a:pt x="41961" y="118976"/>
                    </a:lnTo>
                    <a:cubicBezTo>
                      <a:pt x="44008" y="119744"/>
                      <a:pt x="46823" y="118976"/>
                      <a:pt x="48358" y="116929"/>
                    </a:cubicBezTo>
                    <a:lnTo>
                      <a:pt x="53475" y="108997"/>
                    </a:lnTo>
                    <a:lnTo>
                      <a:pt x="55010" y="107462"/>
                    </a:lnTo>
                    <a:lnTo>
                      <a:pt x="57057" y="107462"/>
                    </a:lnTo>
                    <a:cubicBezTo>
                      <a:pt x="60639" y="108230"/>
                      <a:pt x="63454" y="108230"/>
                      <a:pt x="66524" y="107462"/>
                    </a:cubicBezTo>
                    <a:lnTo>
                      <a:pt x="68571" y="107462"/>
                    </a:lnTo>
                    <a:lnTo>
                      <a:pt x="70106" y="108997"/>
                    </a:lnTo>
                    <a:lnTo>
                      <a:pt x="74456" y="115394"/>
                    </a:lnTo>
                    <a:cubicBezTo>
                      <a:pt x="75223" y="116162"/>
                      <a:pt x="75735" y="116929"/>
                      <a:pt x="76503" y="117697"/>
                    </a:cubicBezTo>
                    <a:cubicBezTo>
                      <a:pt x="78038" y="118208"/>
                      <a:pt x="79317" y="118208"/>
                      <a:pt x="80085" y="117697"/>
                    </a:cubicBezTo>
                    <a:lnTo>
                      <a:pt x="88017" y="114626"/>
                    </a:lnTo>
                    <a:cubicBezTo>
                      <a:pt x="90319" y="113859"/>
                      <a:pt x="91599" y="111812"/>
                      <a:pt x="91087" y="108997"/>
                    </a:cubicBezTo>
                    <a:lnTo>
                      <a:pt x="89552" y="101066"/>
                    </a:lnTo>
                    <a:lnTo>
                      <a:pt x="89552" y="98763"/>
                    </a:lnTo>
                    <a:lnTo>
                      <a:pt x="91087" y="97484"/>
                    </a:lnTo>
                    <a:cubicBezTo>
                      <a:pt x="93901" y="95181"/>
                      <a:pt x="96716" y="92366"/>
                      <a:pt x="99530" y="89552"/>
                    </a:cubicBezTo>
                    <a:lnTo>
                      <a:pt x="101066" y="88017"/>
                    </a:lnTo>
                    <a:lnTo>
                      <a:pt x="103368" y="88784"/>
                    </a:lnTo>
                    <a:lnTo>
                      <a:pt x="111300" y="90831"/>
                    </a:lnTo>
                    <a:cubicBezTo>
                      <a:pt x="113347" y="91599"/>
                      <a:pt x="116162" y="90063"/>
                      <a:pt x="116929" y="88017"/>
                    </a:cubicBezTo>
                    <a:lnTo>
                      <a:pt x="119744" y="80085"/>
                    </a:lnTo>
                    <a:cubicBezTo>
                      <a:pt x="119232" y="77782"/>
                      <a:pt x="118464" y="75735"/>
                      <a:pt x="116162" y="74200"/>
                    </a:cubicBezTo>
                    <a:close/>
                    <a:moveTo>
                      <a:pt x="51172" y="83667"/>
                    </a:moveTo>
                    <a:cubicBezTo>
                      <a:pt x="38379" y="78550"/>
                      <a:pt x="31727" y="63454"/>
                      <a:pt x="37611" y="50405"/>
                    </a:cubicBezTo>
                    <a:cubicBezTo>
                      <a:pt x="43240" y="37356"/>
                      <a:pt x="57825" y="30959"/>
                      <a:pt x="70874" y="36844"/>
                    </a:cubicBezTo>
                    <a:cubicBezTo>
                      <a:pt x="83667" y="41705"/>
                      <a:pt x="90319" y="57057"/>
                      <a:pt x="84434" y="69850"/>
                    </a:cubicBezTo>
                    <a:cubicBezTo>
                      <a:pt x="78805" y="82899"/>
                      <a:pt x="64221" y="89552"/>
                      <a:pt x="51172" y="83667"/>
                    </a:cubicBezTo>
                    <a:close/>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grpSp>
      </p:grpSp>
      <p:sp>
        <p:nvSpPr>
          <p:cNvPr id="844" name="Google Shape;844;p7"/>
          <p:cNvSpPr txBox="1"/>
          <p:nvPr/>
        </p:nvSpPr>
        <p:spPr>
          <a:xfrm>
            <a:off x="8865317" y="3289170"/>
            <a:ext cx="2141400" cy="595200"/>
          </a:xfrm>
          <a:prstGeom prst="rect">
            <a:avLst/>
          </a:prstGeom>
          <a:noFill/>
          <a:ln>
            <a:noFill/>
          </a:ln>
        </p:spPr>
        <p:txBody>
          <a:bodyPr spcFirstLastPara="1" wrap="square" lIns="0" tIns="68550" rIns="137150" bIns="68550" anchor="t" anchorCtr="0">
            <a:noAutofit/>
          </a:bodyPr>
          <a:lstStyle/>
          <a:p>
            <a:pPr marL="0" marR="0" lvl="0" indent="0" algn="ctr" rtl="0">
              <a:lnSpc>
                <a:spcPct val="100000"/>
              </a:lnSpc>
              <a:spcBef>
                <a:spcPts val="0"/>
              </a:spcBef>
              <a:spcAft>
                <a:spcPts val="0"/>
              </a:spcAft>
              <a:buClr>
                <a:srgbClr val="E6E6E6"/>
              </a:buClr>
              <a:buSzPts val="1400"/>
              <a:buFont typeface="Arial"/>
              <a:buNone/>
            </a:pPr>
            <a:r>
              <a:rPr lang="en" sz="1800" b="1" i="0" u="none" strike="noStrike" cap="none">
                <a:solidFill>
                  <a:srgbClr val="293C46"/>
                </a:solidFill>
                <a:latin typeface="Lato"/>
                <a:ea typeface="Lato"/>
                <a:cs typeface="Lato"/>
                <a:sym typeface="Lato"/>
              </a:rPr>
              <a:t>EDW</a:t>
            </a:r>
            <a:endParaRPr sz="1800" b="1" i="0" u="none" strike="noStrike" cap="none">
              <a:solidFill>
                <a:srgbClr val="293C46"/>
              </a:solidFill>
              <a:latin typeface="Lato"/>
              <a:ea typeface="Lato"/>
              <a:cs typeface="Lato"/>
              <a:sym typeface="Lato"/>
            </a:endParaRPr>
          </a:p>
        </p:txBody>
      </p:sp>
      <p:sp>
        <p:nvSpPr>
          <p:cNvPr id="845" name="Google Shape;845;p7"/>
          <p:cNvSpPr/>
          <p:nvPr/>
        </p:nvSpPr>
        <p:spPr>
          <a:xfrm>
            <a:off x="12668094" y="3520323"/>
            <a:ext cx="961200" cy="318600"/>
          </a:xfrm>
          <a:custGeom>
            <a:avLst/>
            <a:gdLst/>
            <a:ahLst/>
            <a:cxnLst/>
            <a:rect l="l" t="t" r="r" b="b"/>
            <a:pathLst>
              <a:path w="120000" h="120000" extrusionOk="0">
                <a:moveTo>
                  <a:pt x="119917" y="60000"/>
                </a:moveTo>
                <a:cubicBezTo>
                  <a:pt x="119917" y="70883"/>
                  <a:pt x="117436" y="80372"/>
                  <a:pt x="111895" y="89860"/>
                </a:cubicBezTo>
                <a:cubicBezTo>
                  <a:pt x="106354" y="99348"/>
                  <a:pt x="99490" y="106046"/>
                  <a:pt x="89979" y="111627"/>
                </a:cubicBezTo>
                <a:cubicBezTo>
                  <a:pt x="80385" y="116930"/>
                  <a:pt x="70957" y="119720"/>
                  <a:pt x="59958" y="119720"/>
                </a:cubicBezTo>
                <a:cubicBezTo>
                  <a:pt x="48876" y="119720"/>
                  <a:pt x="39448" y="116930"/>
                  <a:pt x="29937" y="111627"/>
                </a:cubicBezTo>
                <a:cubicBezTo>
                  <a:pt x="20344" y="106046"/>
                  <a:pt x="13563" y="99348"/>
                  <a:pt x="8022" y="89860"/>
                </a:cubicBezTo>
                <a:cubicBezTo>
                  <a:pt x="2481" y="80372"/>
                  <a:pt x="0" y="70883"/>
                  <a:pt x="0" y="60000"/>
                </a:cubicBezTo>
                <a:cubicBezTo>
                  <a:pt x="0" y="48837"/>
                  <a:pt x="2481" y="39627"/>
                  <a:pt x="8022" y="30139"/>
                </a:cubicBezTo>
                <a:cubicBezTo>
                  <a:pt x="13563" y="20372"/>
                  <a:pt x="20344" y="13674"/>
                  <a:pt x="29937" y="8093"/>
                </a:cubicBezTo>
                <a:cubicBezTo>
                  <a:pt x="39448" y="2511"/>
                  <a:pt x="48959" y="0"/>
                  <a:pt x="59958" y="0"/>
                </a:cubicBezTo>
                <a:cubicBezTo>
                  <a:pt x="71040" y="0"/>
                  <a:pt x="80385" y="2511"/>
                  <a:pt x="89979" y="8093"/>
                </a:cubicBezTo>
                <a:cubicBezTo>
                  <a:pt x="99490" y="13674"/>
                  <a:pt x="106354" y="20372"/>
                  <a:pt x="111895" y="30139"/>
                </a:cubicBezTo>
                <a:cubicBezTo>
                  <a:pt x="117436" y="39627"/>
                  <a:pt x="119917" y="48837"/>
                  <a:pt x="119917" y="60000"/>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46" name="Google Shape;846;p7"/>
          <p:cNvSpPr/>
          <p:nvPr/>
        </p:nvSpPr>
        <p:spPr>
          <a:xfrm>
            <a:off x="12668094" y="3757308"/>
            <a:ext cx="964200" cy="481200"/>
          </a:xfrm>
          <a:custGeom>
            <a:avLst/>
            <a:gdLst/>
            <a:ahLst/>
            <a:cxnLst/>
            <a:rect l="l" t="t" r="r" b="b"/>
            <a:pathLst>
              <a:path w="120000" h="120000" extrusionOk="0">
                <a:moveTo>
                  <a:pt x="59834" y="39509"/>
                </a:moveTo>
                <a:cubicBezTo>
                  <a:pt x="26740" y="39509"/>
                  <a:pt x="0" y="21868"/>
                  <a:pt x="0" y="0"/>
                </a:cubicBezTo>
                <a:lnTo>
                  <a:pt x="0" y="80490"/>
                </a:lnTo>
                <a:cubicBezTo>
                  <a:pt x="0" y="102174"/>
                  <a:pt x="26740" y="119816"/>
                  <a:pt x="59834" y="119816"/>
                </a:cubicBezTo>
                <a:cubicBezTo>
                  <a:pt x="92929" y="119816"/>
                  <a:pt x="119669" y="102174"/>
                  <a:pt x="119669" y="80490"/>
                </a:cubicBezTo>
                <a:lnTo>
                  <a:pt x="119669" y="0"/>
                </a:lnTo>
                <a:cubicBezTo>
                  <a:pt x="119917" y="21868"/>
                  <a:pt x="92929" y="39509"/>
                  <a:pt x="59834" y="39509"/>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47" name="Google Shape;847;p7"/>
          <p:cNvSpPr/>
          <p:nvPr/>
        </p:nvSpPr>
        <p:spPr>
          <a:xfrm>
            <a:off x="12668094" y="4150118"/>
            <a:ext cx="964200" cy="483000"/>
          </a:xfrm>
          <a:custGeom>
            <a:avLst/>
            <a:gdLst/>
            <a:ahLst/>
            <a:cxnLst/>
            <a:rect l="l" t="t" r="r" b="b"/>
            <a:pathLst>
              <a:path w="120000" h="120000" extrusionOk="0">
                <a:moveTo>
                  <a:pt x="59834" y="39329"/>
                </a:moveTo>
                <a:cubicBezTo>
                  <a:pt x="26740" y="39329"/>
                  <a:pt x="0" y="21768"/>
                  <a:pt x="0" y="0"/>
                </a:cubicBezTo>
                <a:lnTo>
                  <a:pt x="0" y="80670"/>
                </a:lnTo>
                <a:cubicBezTo>
                  <a:pt x="0" y="102256"/>
                  <a:pt x="26740" y="119817"/>
                  <a:pt x="59834" y="119817"/>
                </a:cubicBezTo>
                <a:cubicBezTo>
                  <a:pt x="92929" y="119817"/>
                  <a:pt x="119669" y="102256"/>
                  <a:pt x="119669" y="80670"/>
                </a:cubicBezTo>
                <a:lnTo>
                  <a:pt x="119669" y="548"/>
                </a:lnTo>
                <a:cubicBezTo>
                  <a:pt x="119917" y="21768"/>
                  <a:pt x="92929" y="39329"/>
                  <a:pt x="59834" y="39329"/>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48" name="Google Shape;848;p7"/>
          <p:cNvSpPr/>
          <p:nvPr/>
        </p:nvSpPr>
        <p:spPr>
          <a:xfrm>
            <a:off x="12668842" y="4902962"/>
            <a:ext cx="961200" cy="318600"/>
          </a:xfrm>
          <a:custGeom>
            <a:avLst/>
            <a:gdLst/>
            <a:ahLst/>
            <a:cxnLst/>
            <a:rect l="l" t="t" r="r" b="b"/>
            <a:pathLst>
              <a:path w="120000" h="120000" extrusionOk="0">
                <a:moveTo>
                  <a:pt x="119917" y="60000"/>
                </a:moveTo>
                <a:cubicBezTo>
                  <a:pt x="119917" y="70883"/>
                  <a:pt x="117436" y="80372"/>
                  <a:pt x="111895" y="89860"/>
                </a:cubicBezTo>
                <a:cubicBezTo>
                  <a:pt x="106354" y="99348"/>
                  <a:pt x="99490" y="106046"/>
                  <a:pt x="89979" y="111627"/>
                </a:cubicBezTo>
                <a:cubicBezTo>
                  <a:pt x="80385" y="116930"/>
                  <a:pt x="70957" y="119720"/>
                  <a:pt x="59958" y="119720"/>
                </a:cubicBezTo>
                <a:cubicBezTo>
                  <a:pt x="48876" y="119720"/>
                  <a:pt x="39448" y="116930"/>
                  <a:pt x="29937" y="111627"/>
                </a:cubicBezTo>
                <a:cubicBezTo>
                  <a:pt x="20344" y="106046"/>
                  <a:pt x="13563" y="99348"/>
                  <a:pt x="8022" y="89860"/>
                </a:cubicBezTo>
                <a:cubicBezTo>
                  <a:pt x="2481" y="80372"/>
                  <a:pt x="0" y="70883"/>
                  <a:pt x="0" y="60000"/>
                </a:cubicBezTo>
                <a:cubicBezTo>
                  <a:pt x="0" y="48837"/>
                  <a:pt x="2481" y="39627"/>
                  <a:pt x="8022" y="30139"/>
                </a:cubicBezTo>
                <a:cubicBezTo>
                  <a:pt x="13563" y="20372"/>
                  <a:pt x="20344" y="13674"/>
                  <a:pt x="29937" y="8093"/>
                </a:cubicBezTo>
                <a:cubicBezTo>
                  <a:pt x="39448" y="2511"/>
                  <a:pt x="48959" y="0"/>
                  <a:pt x="59958" y="0"/>
                </a:cubicBezTo>
                <a:cubicBezTo>
                  <a:pt x="71040" y="0"/>
                  <a:pt x="80385" y="2511"/>
                  <a:pt x="89979" y="8093"/>
                </a:cubicBezTo>
                <a:cubicBezTo>
                  <a:pt x="99490" y="13674"/>
                  <a:pt x="106354" y="20372"/>
                  <a:pt x="111895" y="30139"/>
                </a:cubicBezTo>
                <a:cubicBezTo>
                  <a:pt x="117436" y="39627"/>
                  <a:pt x="119917" y="48837"/>
                  <a:pt x="119917" y="60000"/>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49" name="Google Shape;849;p7"/>
          <p:cNvSpPr/>
          <p:nvPr/>
        </p:nvSpPr>
        <p:spPr>
          <a:xfrm>
            <a:off x="12668842" y="5139947"/>
            <a:ext cx="964200" cy="481200"/>
          </a:xfrm>
          <a:custGeom>
            <a:avLst/>
            <a:gdLst/>
            <a:ahLst/>
            <a:cxnLst/>
            <a:rect l="l" t="t" r="r" b="b"/>
            <a:pathLst>
              <a:path w="120000" h="120000" extrusionOk="0">
                <a:moveTo>
                  <a:pt x="59834" y="39509"/>
                </a:moveTo>
                <a:cubicBezTo>
                  <a:pt x="26740" y="39509"/>
                  <a:pt x="0" y="21868"/>
                  <a:pt x="0" y="0"/>
                </a:cubicBezTo>
                <a:lnTo>
                  <a:pt x="0" y="80490"/>
                </a:lnTo>
                <a:cubicBezTo>
                  <a:pt x="0" y="102174"/>
                  <a:pt x="26740" y="119816"/>
                  <a:pt x="59834" y="119816"/>
                </a:cubicBezTo>
                <a:cubicBezTo>
                  <a:pt x="92929" y="119816"/>
                  <a:pt x="119669" y="102174"/>
                  <a:pt x="119669" y="80490"/>
                </a:cubicBezTo>
                <a:lnTo>
                  <a:pt x="119669" y="0"/>
                </a:lnTo>
                <a:cubicBezTo>
                  <a:pt x="119917" y="21868"/>
                  <a:pt x="92929" y="39509"/>
                  <a:pt x="59834" y="39509"/>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50" name="Google Shape;850;p7"/>
          <p:cNvSpPr/>
          <p:nvPr/>
        </p:nvSpPr>
        <p:spPr>
          <a:xfrm>
            <a:off x="12668842" y="5532756"/>
            <a:ext cx="964200" cy="483000"/>
          </a:xfrm>
          <a:custGeom>
            <a:avLst/>
            <a:gdLst/>
            <a:ahLst/>
            <a:cxnLst/>
            <a:rect l="l" t="t" r="r" b="b"/>
            <a:pathLst>
              <a:path w="120000" h="120000" extrusionOk="0">
                <a:moveTo>
                  <a:pt x="59834" y="39329"/>
                </a:moveTo>
                <a:cubicBezTo>
                  <a:pt x="26740" y="39329"/>
                  <a:pt x="0" y="21768"/>
                  <a:pt x="0" y="0"/>
                </a:cubicBezTo>
                <a:lnTo>
                  <a:pt x="0" y="80670"/>
                </a:lnTo>
                <a:cubicBezTo>
                  <a:pt x="0" y="102256"/>
                  <a:pt x="26740" y="119817"/>
                  <a:pt x="59834" y="119817"/>
                </a:cubicBezTo>
                <a:cubicBezTo>
                  <a:pt x="92929" y="119817"/>
                  <a:pt x="119669" y="102256"/>
                  <a:pt x="119669" y="80670"/>
                </a:cubicBezTo>
                <a:lnTo>
                  <a:pt x="119669" y="548"/>
                </a:lnTo>
                <a:cubicBezTo>
                  <a:pt x="119917" y="21768"/>
                  <a:pt x="92929" y="39329"/>
                  <a:pt x="59834" y="39329"/>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51" name="Google Shape;851;p7"/>
          <p:cNvSpPr/>
          <p:nvPr/>
        </p:nvSpPr>
        <p:spPr>
          <a:xfrm>
            <a:off x="12668841" y="6285601"/>
            <a:ext cx="961200" cy="318600"/>
          </a:xfrm>
          <a:custGeom>
            <a:avLst/>
            <a:gdLst/>
            <a:ahLst/>
            <a:cxnLst/>
            <a:rect l="l" t="t" r="r" b="b"/>
            <a:pathLst>
              <a:path w="120000" h="120000" extrusionOk="0">
                <a:moveTo>
                  <a:pt x="119917" y="60000"/>
                </a:moveTo>
                <a:cubicBezTo>
                  <a:pt x="119917" y="70883"/>
                  <a:pt x="117436" y="80372"/>
                  <a:pt x="111895" y="89860"/>
                </a:cubicBezTo>
                <a:cubicBezTo>
                  <a:pt x="106354" y="99348"/>
                  <a:pt x="99490" y="106046"/>
                  <a:pt x="89979" y="111627"/>
                </a:cubicBezTo>
                <a:cubicBezTo>
                  <a:pt x="80385" y="116930"/>
                  <a:pt x="70957" y="119720"/>
                  <a:pt x="59958" y="119720"/>
                </a:cubicBezTo>
                <a:cubicBezTo>
                  <a:pt x="48876" y="119720"/>
                  <a:pt x="39448" y="116930"/>
                  <a:pt x="29937" y="111627"/>
                </a:cubicBezTo>
                <a:cubicBezTo>
                  <a:pt x="20344" y="106046"/>
                  <a:pt x="13563" y="99348"/>
                  <a:pt x="8022" y="89860"/>
                </a:cubicBezTo>
                <a:cubicBezTo>
                  <a:pt x="2481" y="80372"/>
                  <a:pt x="0" y="70883"/>
                  <a:pt x="0" y="60000"/>
                </a:cubicBezTo>
                <a:cubicBezTo>
                  <a:pt x="0" y="48837"/>
                  <a:pt x="2481" y="39627"/>
                  <a:pt x="8022" y="30139"/>
                </a:cubicBezTo>
                <a:cubicBezTo>
                  <a:pt x="13563" y="20372"/>
                  <a:pt x="20344" y="13674"/>
                  <a:pt x="29937" y="8093"/>
                </a:cubicBezTo>
                <a:cubicBezTo>
                  <a:pt x="39448" y="2511"/>
                  <a:pt x="48959" y="0"/>
                  <a:pt x="59958" y="0"/>
                </a:cubicBezTo>
                <a:cubicBezTo>
                  <a:pt x="71040" y="0"/>
                  <a:pt x="80385" y="2511"/>
                  <a:pt x="89979" y="8093"/>
                </a:cubicBezTo>
                <a:cubicBezTo>
                  <a:pt x="99490" y="13674"/>
                  <a:pt x="106354" y="20372"/>
                  <a:pt x="111895" y="30139"/>
                </a:cubicBezTo>
                <a:cubicBezTo>
                  <a:pt x="117436" y="39627"/>
                  <a:pt x="119917" y="48837"/>
                  <a:pt x="119917" y="60000"/>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52" name="Google Shape;852;p7"/>
          <p:cNvSpPr/>
          <p:nvPr/>
        </p:nvSpPr>
        <p:spPr>
          <a:xfrm>
            <a:off x="12668841" y="6522587"/>
            <a:ext cx="964200" cy="481200"/>
          </a:xfrm>
          <a:custGeom>
            <a:avLst/>
            <a:gdLst/>
            <a:ahLst/>
            <a:cxnLst/>
            <a:rect l="l" t="t" r="r" b="b"/>
            <a:pathLst>
              <a:path w="120000" h="120000" extrusionOk="0">
                <a:moveTo>
                  <a:pt x="59834" y="39509"/>
                </a:moveTo>
                <a:cubicBezTo>
                  <a:pt x="26740" y="39509"/>
                  <a:pt x="0" y="21868"/>
                  <a:pt x="0" y="0"/>
                </a:cubicBezTo>
                <a:lnTo>
                  <a:pt x="0" y="80490"/>
                </a:lnTo>
                <a:cubicBezTo>
                  <a:pt x="0" y="102174"/>
                  <a:pt x="26740" y="119816"/>
                  <a:pt x="59834" y="119816"/>
                </a:cubicBezTo>
                <a:cubicBezTo>
                  <a:pt x="92929" y="119816"/>
                  <a:pt x="119669" y="102174"/>
                  <a:pt x="119669" y="80490"/>
                </a:cubicBezTo>
                <a:lnTo>
                  <a:pt x="119669" y="0"/>
                </a:lnTo>
                <a:cubicBezTo>
                  <a:pt x="119917" y="21868"/>
                  <a:pt x="92929" y="39509"/>
                  <a:pt x="59834" y="39509"/>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53" name="Google Shape;853;p7"/>
          <p:cNvSpPr/>
          <p:nvPr/>
        </p:nvSpPr>
        <p:spPr>
          <a:xfrm>
            <a:off x="12668841" y="6915396"/>
            <a:ext cx="964200" cy="483000"/>
          </a:xfrm>
          <a:custGeom>
            <a:avLst/>
            <a:gdLst/>
            <a:ahLst/>
            <a:cxnLst/>
            <a:rect l="l" t="t" r="r" b="b"/>
            <a:pathLst>
              <a:path w="120000" h="120000" extrusionOk="0">
                <a:moveTo>
                  <a:pt x="59834" y="39329"/>
                </a:moveTo>
                <a:cubicBezTo>
                  <a:pt x="26740" y="39329"/>
                  <a:pt x="0" y="21768"/>
                  <a:pt x="0" y="0"/>
                </a:cubicBezTo>
                <a:lnTo>
                  <a:pt x="0" y="80670"/>
                </a:lnTo>
                <a:cubicBezTo>
                  <a:pt x="0" y="102256"/>
                  <a:pt x="26740" y="119817"/>
                  <a:pt x="59834" y="119817"/>
                </a:cubicBezTo>
                <a:cubicBezTo>
                  <a:pt x="92929" y="119817"/>
                  <a:pt x="119669" y="102256"/>
                  <a:pt x="119669" y="80670"/>
                </a:cubicBezTo>
                <a:lnTo>
                  <a:pt x="119669" y="548"/>
                </a:lnTo>
                <a:cubicBezTo>
                  <a:pt x="119917" y="21768"/>
                  <a:pt x="92929" y="39329"/>
                  <a:pt x="59834" y="39329"/>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cxnSp>
        <p:nvCxnSpPr>
          <p:cNvPr id="854" name="Google Shape;854;p7"/>
          <p:cNvCxnSpPr/>
          <p:nvPr/>
        </p:nvCxnSpPr>
        <p:spPr>
          <a:xfrm rot="10800000" flipH="1">
            <a:off x="11024483" y="2665617"/>
            <a:ext cx="4025400" cy="536400"/>
          </a:xfrm>
          <a:prstGeom prst="straightConnector1">
            <a:avLst/>
          </a:prstGeom>
          <a:noFill/>
          <a:ln w="38100" cap="flat" cmpd="sng">
            <a:solidFill>
              <a:srgbClr val="29A7DE"/>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55" name="Google Shape;855;p7"/>
          <p:cNvCxnSpPr/>
          <p:nvPr/>
        </p:nvCxnSpPr>
        <p:spPr>
          <a:xfrm>
            <a:off x="13904356" y="5447380"/>
            <a:ext cx="1081800" cy="9000"/>
          </a:xfrm>
          <a:prstGeom prst="straightConnector1">
            <a:avLst/>
          </a:prstGeom>
          <a:noFill/>
          <a:ln w="38100" cap="flat" cmpd="sng">
            <a:solidFill>
              <a:srgbClr val="29A7DE"/>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56" name="Google Shape;856;p7"/>
          <p:cNvCxnSpPr/>
          <p:nvPr/>
        </p:nvCxnSpPr>
        <p:spPr>
          <a:xfrm>
            <a:off x="8247446" y="4431242"/>
            <a:ext cx="528600" cy="27600"/>
          </a:xfrm>
          <a:prstGeom prst="straightConnector1">
            <a:avLst/>
          </a:prstGeom>
          <a:noFill/>
          <a:ln w="38100" cap="flat" cmpd="sng">
            <a:solidFill>
              <a:srgbClr val="29A7DE"/>
            </a:solidFill>
            <a:prstDash val="solid"/>
            <a:round/>
            <a:headEnd type="none" w="sm" len="sm"/>
            <a:tailEnd type="stealth" w="med" len="med"/>
          </a:ln>
          <a:effectLst>
            <a:outerShdw blurRad="40000" dist="20000" dir="5400000" rotWithShape="0">
              <a:srgbClr val="000000">
                <a:alpha val="37647"/>
              </a:srgbClr>
            </a:outerShdw>
          </a:effectLst>
        </p:spPr>
      </p:cxnSp>
      <p:sp>
        <p:nvSpPr>
          <p:cNvPr id="857" name="Google Shape;857;p7"/>
          <p:cNvSpPr/>
          <p:nvPr/>
        </p:nvSpPr>
        <p:spPr>
          <a:xfrm>
            <a:off x="4520505" y="3692470"/>
            <a:ext cx="1392600" cy="439200"/>
          </a:xfrm>
          <a:custGeom>
            <a:avLst/>
            <a:gdLst/>
            <a:ahLst/>
            <a:cxnLst/>
            <a:rect l="l" t="t" r="r" b="b"/>
            <a:pathLst>
              <a:path w="120000" h="120000" extrusionOk="0">
                <a:moveTo>
                  <a:pt x="119917" y="60000"/>
                </a:moveTo>
                <a:cubicBezTo>
                  <a:pt x="119917" y="70883"/>
                  <a:pt x="117436" y="80372"/>
                  <a:pt x="111895" y="89860"/>
                </a:cubicBezTo>
                <a:cubicBezTo>
                  <a:pt x="106354" y="99348"/>
                  <a:pt x="99490" y="106046"/>
                  <a:pt x="89979" y="111627"/>
                </a:cubicBezTo>
                <a:cubicBezTo>
                  <a:pt x="80385" y="116930"/>
                  <a:pt x="70957" y="119720"/>
                  <a:pt x="59958" y="119720"/>
                </a:cubicBezTo>
                <a:cubicBezTo>
                  <a:pt x="48876" y="119720"/>
                  <a:pt x="39448" y="116930"/>
                  <a:pt x="29937" y="111627"/>
                </a:cubicBezTo>
                <a:cubicBezTo>
                  <a:pt x="20344" y="106046"/>
                  <a:pt x="13563" y="99348"/>
                  <a:pt x="8022" y="89860"/>
                </a:cubicBezTo>
                <a:cubicBezTo>
                  <a:pt x="2481" y="80372"/>
                  <a:pt x="0" y="70883"/>
                  <a:pt x="0" y="60000"/>
                </a:cubicBezTo>
                <a:cubicBezTo>
                  <a:pt x="0" y="48837"/>
                  <a:pt x="2481" y="39627"/>
                  <a:pt x="8022" y="30139"/>
                </a:cubicBezTo>
                <a:cubicBezTo>
                  <a:pt x="13563" y="20372"/>
                  <a:pt x="20344" y="13674"/>
                  <a:pt x="29937" y="8093"/>
                </a:cubicBezTo>
                <a:cubicBezTo>
                  <a:pt x="39448" y="2511"/>
                  <a:pt x="48959" y="0"/>
                  <a:pt x="59958" y="0"/>
                </a:cubicBezTo>
                <a:cubicBezTo>
                  <a:pt x="71040" y="0"/>
                  <a:pt x="80385" y="2511"/>
                  <a:pt x="89979" y="8093"/>
                </a:cubicBezTo>
                <a:cubicBezTo>
                  <a:pt x="99490" y="13674"/>
                  <a:pt x="106354" y="20372"/>
                  <a:pt x="111895" y="30139"/>
                </a:cubicBezTo>
                <a:cubicBezTo>
                  <a:pt x="117436" y="39627"/>
                  <a:pt x="119917" y="48837"/>
                  <a:pt x="119917" y="60000"/>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58" name="Google Shape;858;p7"/>
          <p:cNvSpPr/>
          <p:nvPr/>
        </p:nvSpPr>
        <p:spPr>
          <a:xfrm>
            <a:off x="4520505" y="4019976"/>
            <a:ext cx="1396800" cy="663600"/>
          </a:xfrm>
          <a:custGeom>
            <a:avLst/>
            <a:gdLst/>
            <a:ahLst/>
            <a:cxnLst/>
            <a:rect l="l" t="t" r="r" b="b"/>
            <a:pathLst>
              <a:path w="120000" h="120000" extrusionOk="0">
                <a:moveTo>
                  <a:pt x="59834" y="39509"/>
                </a:moveTo>
                <a:cubicBezTo>
                  <a:pt x="26740" y="39509"/>
                  <a:pt x="0" y="21868"/>
                  <a:pt x="0" y="0"/>
                </a:cubicBezTo>
                <a:lnTo>
                  <a:pt x="0" y="80490"/>
                </a:lnTo>
                <a:cubicBezTo>
                  <a:pt x="0" y="102174"/>
                  <a:pt x="26740" y="119816"/>
                  <a:pt x="59834" y="119816"/>
                </a:cubicBezTo>
                <a:cubicBezTo>
                  <a:pt x="92929" y="119816"/>
                  <a:pt x="119669" y="102174"/>
                  <a:pt x="119669" y="80490"/>
                </a:cubicBezTo>
                <a:lnTo>
                  <a:pt x="119669" y="0"/>
                </a:lnTo>
                <a:cubicBezTo>
                  <a:pt x="119917" y="21868"/>
                  <a:pt x="92929" y="39509"/>
                  <a:pt x="59834" y="39509"/>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859" name="Google Shape;859;p7"/>
          <p:cNvSpPr/>
          <p:nvPr/>
        </p:nvSpPr>
        <p:spPr>
          <a:xfrm>
            <a:off x="4520505" y="4562825"/>
            <a:ext cx="1396800" cy="668400"/>
          </a:xfrm>
          <a:custGeom>
            <a:avLst/>
            <a:gdLst/>
            <a:ahLst/>
            <a:cxnLst/>
            <a:rect l="l" t="t" r="r" b="b"/>
            <a:pathLst>
              <a:path w="120000" h="120000" extrusionOk="0">
                <a:moveTo>
                  <a:pt x="59834" y="39329"/>
                </a:moveTo>
                <a:cubicBezTo>
                  <a:pt x="26740" y="39329"/>
                  <a:pt x="0" y="21768"/>
                  <a:pt x="0" y="0"/>
                </a:cubicBezTo>
                <a:lnTo>
                  <a:pt x="0" y="80670"/>
                </a:lnTo>
                <a:cubicBezTo>
                  <a:pt x="0" y="102256"/>
                  <a:pt x="26740" y="119817"/>
                  <a:pt x="59834" y="119817"/>
                </a:cubicBezTo>
                <a:cubicBezTo>
                  <a:pt x="92929" y="119817"/>
                  <a:pt x="119669" y="102256"/>
                  <a:pt x="119669" y="80670"/>
                </a:cubicBezTo>
                <a:lnTo>
                  <a:pt x="119669" y="548"/>
                </a:lnTo>
                <a:cubicBezTo>
                  <a:pt x="119917" y="21768"/>
                  <a:pt x="92929" y="39329"/>
                  <a:pt x="59834" y="39329"/>
                </a:cubicBezTo>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cxnSp>
        <p:nvCxnSpPr>
          <p:cNvPr id="860" name="Google Shape;860;p7"/>
          <p:cNvCxnSpPr/>
          <p:nvPr/>
        </p:nvCxnSpPr>
        <p:spPr>
          <a:xfrm rot="10800000" flipH="1">
            <a:off x="3274640" y="4486950"/>
            <a:ext cx="1058400" cy="5400"/>
          </a:xfrm>
          <a:prstGeom prst="straightConnector1">
            <a:avLst/>
          </a:prstGeom>
          <a:noFill/>
          <a:ln w="38100" cap="flat" cmpd="sng">
            <a:solidFill>
              <a:srgbClr val="29A7DE"/>
            </a:solidFill>
            <a:prstDash val="solid"/>
            <a:round/>
            <a:headEnd type="none" w="sm" len="sm"/>
            <a:tailEnd type="stealth" w="med" len="med"/>
          </a:ln>
          <a:effectLst>
            <a:outerShdw blurRad="40000" dist="20000" dir="5400000" rotWithShape="0">
              <a:srgbClr val="000000">
                <a:alpha val="37647"/>
              </a:srgbClr>
            </a:outerShdw>
          </a:effectLst>
        </p:spPr>
      </p:cxnSp>
      <p:sp>
        <p:nvSpPr>
          <p:cNvPr id="861" name="Google Shape;861;p7"/>
          <p:cNvSpPr txBox="1"/>
          <p:nvPr/>
        </p:nvSpPr>
        <p:spPr>
          <a:xfrm>
            <a:off x="4580683" y="5330372"/>
            <a:ext cx="1396800" cy="429600"/>
          </a:xfrm>
          <a:prstGeom prst="rect">
            <a:avLst/>
          </a:prstGeom>
          <a:noFill/>
          <a:ln>
            <a:noFill/>
          </a:ln>
        </p:spPr>
        <p:txBody>
          <a:bodyPr spcFirstLastPara="1" wrap="square" lIns="0" tIns="68550" rIns="137150" bIns="685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Lato"/>
                <a:ea typeface="Lato"/>
                <a:cs typeface="Lato"/>
                <a:sym typeface="Lato"/>
              </a:rPr>
              <a:t>   </a:t>
            </a:r>
            <a:r>
              <a:rPr lang="en" sz="1600" b="0" i="0" u="none" strike="noStrike" cap="none">
                <a:solidFill>
                  <a:schemeClr val="dk1"/>
                </a:solidFill>
                <a:latin typeface="Lato"/>
                <a:ea typeface="Lato"/>
                <a:cs typeface="Lato"/>
                <a:sym typeface="Lato"/>
              </a:rPr>
              <a:t>Staging</a:t>
            </a:r>
            <a:endParaRPr sz="1600" b="0" i="0" u="none" strike="noStrike" cap="none">
              <a:solidFill>
                <a:schemeClr val="dk1"/>
              </a:solidFill>
              <a:latin typeface="Lato"/>
              <a:ea typeface="Lato"/>
              <a:cs typeface="Lato"/>
              <a:sym typeface="Lato"/>
            </a:endParaRPr>
          </a:p>
        </p:txBody>
      </p:sp>
      <p:cxnSp>
        <p:nvCxnSpPr>
          <p:cNvPr id="862" name="Google Shape;862;p7"/>
          <p:cNvCxnSpPr/>
          <p:nvPr/>
        </p:nvCxnSpPr>
        <p:spPr>
          <a:xfrm>
            <a:off x="6099900" y="4478489"/>
            <a:ext cx="528600" cy="27600"/>
          </a:xfrm>
          <a:prstGeom prst="straightConnector1">
            <a:avLst/>
          </a:prstGeom>
          <a:noFill/>
          <a:ln w="38100" cap="flat" cmpd="sng">
            <a:solidFill>
              <a:srgbClr val="29A7DE"/>
            </a:solidFill>
            <a:prstDash val="solid"/>
            <a:round/>
            <a:headEnd type="none" w="sm" len="sm"/>
            <a:tailEnd type="stealth" w="med" len="med"/>
          </a:ln>
          <a:effectLst>
            <a:outerShdw blurRad="40000" dist="20000" dir="5400000" rotWithShape="0">
              <a:srgbClr val="000000">
                <a:alpha val="37647"/>
              </a:srgbClr>
            </a:outerShdw>
          </a:effectLst>
        </p:spPr>
      </p:cxnSp>
      <p:sp>
        <p:nvSpPr>
          <p:cNvPr id="863" name="Google Shape;863;p7"/>
          <p:cNvSpPr txBox="1"/>
          <p:nvPr/>
        </p:nvSpPr>
        <p:spPr>
          <a:xfrm>
            <a:off x="12523955" y="7483659"/>
            <a:ext cx="1384800" cy="436800"/>
          </a:xfrm>
          <a:prstGeom prst="rect">
            <a:avLst/>
          </a:prstGeom>
          <a:noFill/>
          <a:ln>
            <a:noFill/>
          </a:ln>
        </p:spPr>
        <p:txBody>
          <a:bodyPr spcFirstLastPara="1" wrap="square" lIns="0" tIns="68550" rIns="137150" bIns="68550" anchor="t" anchorCtr="0">
            <a:noAutofit/>
          </a:bodyPr>
          <a:lstStyle/>
          <a:p>
            <a:pPr marL="0" marR="0" lvl="0" indent="0" algn="ctr" rtl="0">
              <a:lnSpc>
                <a:spcPct val="100000"/>
              </a:lnSpc>
              <a:spcBef>
                <a:spcPts val="0"/>
              </a:spcBef>
              <a:spcAft>
                <a:spcPts val="0"/>
              </a:spcAft>
              <a:buClr>
                <a:srgbClr val="E6E6E6"/>
              </a:buClr>
              <a:buSzPts val="1400"/>
              <a:buFont typeface="Arial"/>
              <a:buNone/>
            </a:pPr>
            <a:r>
              <a:rPr lang="en" sz="1600" b="0" i="0" u="none" strike="noStrike" cap="none">
                <a:solidFill>
                  <a:schemeClr val="dk1"/>
                </a:solidFill>
                <a:latin typeface="Lato"/>
                <a:ea typeface="Lato"/>
                <a:cs typeface="Lato"/>
                <a:sym typeface="Lato"/>
              </a:rPr>
              <a:t>Data Marts</a:t>
            </a:r>
            <a:endParaRPr sz="1600" b="0" i="0" u="none" strike="noStrike" cap="none">
              <a:solidFill>
                <a:schemeClr val="dk1"/>
              </a:solidFill>
              <a:latin typeface="Lato"/>
              <a:ea typeface="Lato"/>
              <a:cs typeface="Lato"/>
              <a:sym typeface="Lato"/>
            </a:endParaRPr>
          </a:p>
        </p:txBody>
      </p:sp>
      <p:cxnSp>
        <p:nvCxnSpPr>
          <p:cNvPr id="864" name="Google Shape;864;p7"/>
          <p:cNvCxnSpPr/>
          <p:nvPr/>
        </p:nvCxnSpPr>
        <p:spPr>
          <a:xfrm>
            <a:off x="3966987" y="8284647"/>
            <a:ext cx="10759800" cy="70800"/>
          </a:xfrm>
          <a:prstGeom prst="straightConnector1">
            <a:avLst/>
          </a:prstGeom>
          <a:noFill/>
          <a:ln w="38100" cap="flat" cmpd="sng">
            <a:solidFill>
              <a:srgbClr val="29A7DE"/>
            </a:solidFill>
            <a:prstDash val="solid"/>
            <a:round/>
            <a:headEnd type="none" w="sm" len="sm"/>
            <a:tailEnd type="triangle" w="med" len="med"/>
          </a:ln>
        </p:spPr>
      </p:cxnSp>
      <p:sp>
        <p:nvSpPr>
          <p:cNvPr id="865" name="Google Shape;865;p7"/>
          <p:cNvSpPr txBox="1"/>
          <p:nvPr/>
        </p:nvSpPr>
        <p:spPr>
          <a:xfrm>
            <a:off x="5331261" y="7666227"/>
            <a:ext cx="5236200" cy="574200"/>
          </a:xfrm>
          <a:prstGeom prst="rect">
            <a:avLst/>
          </a:prstGeom>
          <a:noFill/>
          <a:ln>
            <a:noFill/>
          </a:ln>
        </p:spPr>
        <p:txBody>
          <a:bodyPr spcFirstLastPara="1" wrap="square" lIns="137150" tIns="137150" rIns="137150" bIns="13715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1" i="1" u="none" strike="noStrike" cap="none">
                <a:solidFill>
                  <a:schemeClr val="dk1"/>
                </a:solidFill>
                <a:latin typeface="Lato"/>
                <a:ea typeface="Lato"/>
                <a:cs typeface="Lato"/>
                <a:sym typeface="Lato"/>
              </a:rPr>
              <a:t>Months to</a:t>
            </a:r>
            <a:r>
              <a:rPr lang="en" sz="2800" b="1" i="1" u="none" strike="noStrike" cap="none">
                <a:solidFill>
                  <a:srgbClr val="FF8F00"/>
                </a:solidFill>
                <a:latin typeface="Lato"/>
                <a:ea typeface="Lato"/>
                <a:cs typeface="Lato"/>
                <a:sym typeface="Lato"/>
              </a:rPr>
              <a:t> Value</a:t>
            </a:r>
            <a:endParaRPr sz="2800" b="1" i="1" u="none" strike="noStrike" cap="none">
              <a:solidFill>
                <a:srgbClr val="FF8F00"/>
              </a:solidFill>
              <a:latin typeface="Lato"/>
              <a:ea typeface="Lato"/>
              <a:cs typeface="Lato"/>
              <a:sym typeface="Lato"/>
            </a:endParaRPr>
          </a:p>
        </p:txBody>
      </p:sp>
      <p:sp>
        <p:nvSpPr>
          <p:cNvPr id="866" name="Google Shape;866;p7"/>
          <p:cNvSpPr txBox="1"/>
          <p:nvPr/>
        </p:nvSpPr>
        <p:spPr>
          <a:xfrm>
            <a:off x="8914254" y="5714730"/>
            <a:ext cx="2209200" cy="595200"/>
          </a:xfrm>
          <a:prstGeom prst="rect">
            <a:avLst/>
          </a:prstGeom>
          <a:noFill/>
          <a:ln>
            <a:noFill/>
          </a:ln>
        </p:spPr>
        <p:txBody>
          <a:bodyPr spcFirstLastPara="1" wrap="square" lIns="0" tIns="68550" rIns="137150" bIns="68550" anchor="t" anchorCtr="0">
            <a:noAutofit/>
          </a:bodyPr>
          <a:lstStyle/>
          <a:p>
            <a:pPr marL="0" marR="0" lvl="0" indent="0" algn="ctr" rtl="0">
              <a:lnSpc>
                <a:spcPct val="100000"/>
              </a:lnSpc>
              <a:spcBef>
                <a:spcPts val="0"/>
              </a:spcBef>
              <a:spcAft>
                <a:spcPts val="0"/>
              </a:spcAft>
              <a:buClr>
                <a:srgbClr val="E6E6E6"/>
              </a:buClr>
              <a:buSzPts val="1400"/>
              <a:buFont typeface="Arial"/>
              <a:buNone/>
            </a:pPr>
            <a:r>
              <a:rPr lang="en" sz="1600" b="0" i="0" u="none" strike="noStrike" cap="none">
                <a:solidFill>
                  <a:schemeClr val="dk1"/>
                </a:solidFill>
                <a:latin typeface="Lato"/>
                <a:ea typeface="Lato"/>
                <a:cs typeface="Lato"/>
                <a:sym typeface="Lato"/>
              </a:rPr>
              <a:t>Master Schema</a:t>
            </a:r>
            <a:endParaRPr sz="1600" b="0" i="0" u="none" strike="noStrike" cap="none">
              <a:solidFill>
                <a:schemeClr val="dk1"/>
              </a:solidFill>
              <a:latin typeface="Lato"/>
              <a:ea typeface="Lato"/>
              <a:cs typeface="Lato"/>
              <a:sym typeface="Lato"/>
            </a:endParaRPr>
          </a:p>
        </p:txBody>
      </p:sp>
      <p:cxnSp>
        <p:nvCxnSpPr>
          <p:cNvPr id="867" name="Google Shape;867;p7"/>
          <p:cNvCxnSpPr/>
          <p:nvPr/>
        </p:nvCxnSpPr>
        <p:spPr>
          <a:xfrm>
            <a:off x="11544469" y="4233228"/>
            <a:ext cx="741600" cy="6000"/>
          </a:xfrm>
          <a:prstGeom prst="straightConnector1">
            <a:avLst/>
          </a:prstGeom>
          <a:noFill/>
          <a:ln w="38100" cap="flat" cmpd="sng">
            <a:solidFill>
              <a:srgbClr val="29A7DE"/>
            </a:solidFill>
            <a:prstDash val="solid"/>
            <a:round/>
            <a:headEnd type="none" w="sm" len="sm"/>
            <a:tailEnd type="stealth" w="med" len="med"/>
          </a:ln>
          <a:effectLst>
            <a:outerShdw blurRad="40000" dist="20000" dir="5400000" rotWithShape="0">
              <a:srgbClr val="000000">
                <a:alpha val="37647"/>
              </a:srgbClr>
            </a:outerShdw>
          </a:effectLst>
        </p:spPr>
      </p:cxnSp>
      <p:sp>
        <p:nvSpPr>
          <p:cNvPr id="868" name="Google Shape;868;p7"/>
          <p:cNvSpPr txBox="1"/>
          <p:nvPr/>
        </p:nvSpPr>
        <p:spPr>
          <a:xfrm>
            <a:off x="7116264" y="3800446"/>
            <a:ext cx="645000" cy="197400"/>
          </a:xfrm>
          <a:prstGeom prst="rect">
            <a:avLst/>
          </a:prstGeom>
          <a:noFill/>
          <a:ln>
            <a:noFill/>
          </a:ln>
        </p:spPr>
        <p:txBody>
          <a:bodyPr spcFirstLastPara="1" wrap="square" lIns="0" tIns="68550" rIns="137150" bIns="68550" anchor="t" anchorCtr="0">
            <a:noAutofit/>
          </a:bodyPr>
          <a:lstStyle/>
          <a:p>
            <a:pPr marL="0" marR="0" lvl="0" indent="0" algn="ctr" rtl="0">
              <a:lnSpc>
                <a:spcPct val="100000"/>
              </a:lnSpc>
              <a:spcBef>
                <a:spcPts val="0"/>
              </a:spcBef>
              <a:spcAft>
                <a:spcPts val="0"/>
              </a:spcAft>
              <a:buClr>
                <a:srgbClr val="E6E6E6"/>
              </a:buClr>
              <a:buSzPts val="1400"/>
              <a:buFont typeface="Arial"/>
              <a:buNone/>
            </a:pPr>
            <a:r>
              <a:rPr lang="en" sz="1600" b="1" i="0" u="none" strike="noStrike" cap="none">
                <a:solidFill>
                  <a:srgbClr val="293C46"/>
                </a:solidFill>
                <a:latin typeface="Lato"/>
                <a:ea typeface="Lato"/>
                <a:cs typeface="Lato"/>
                <a:sym typeface="Lato"/>
              </a:rPr>
              <a:t>ETL</a:t>
            </a:r>
            <a:endParaRPr sz="1600" b="1" i="0" u="none" strike="noStrike" cap="none">
              <a:solidFill>
                <a:srgbClr val="293C46"/>
              </a:solidFill>
              <a:latin typeface="Lato"/>
              <a:ea typeface="Lato"/>
              <a:cs typeface="Lato"/>
              <a:sym typeface="Lato"/>
            </a:endParaRPr>
          </a:p>
        </p:txBody>
      </p:sp>
      <p:sp>
        <p:nvSpPr>
          <p:cNvPr id="869" name="Google Shape;869;p7"/>
          <p:cNvSpPr txBox="1"/>
          <p:nvPr/>
        </p:nvSpPr>
        <p:spPr>
          <a:xfrm>
            <a:off x="4896439" y="3755755"/>
            <a:ext cx="741600" cy="197400"/>
          </a:xfrm>
          <a:prstGeom prst="rect">
            <a:avLst/>
          </a:prstGeom>
          <a:noFill/>
          <a:ln>
            <a:noFill/>
          </a:ln>
        </p:spPr>
        <p:txBody>
          <a:bodyPr spcFirstLastPara="1" wrap="square" lIns="0" tIns="68550" rIns="137150" bIns="68550" anchor="t" anchorCtr="0">
            <a:noAutofit/>
          </a:bodyPr>
          <a:lstStyle/>
          <a:p>
            <a:pPr marL="0" marR="0" lvl="0" indent="0" algn="ctr" rtl="0">
              <a:lnSpc>
                <a:spcPct val="100000"/>
              </a:lnSpc>
              <a:spcBef>
                <a:spcPts val="0"/>
              </a:spcBef>
              <a:spcAft>
                <a:spcPts val="0"/>
              </a:spcAft>
              <a:buClr>
                <a:srgbClr val="E6E6E6"/>
              </a:buClr>
              <a:buSzPts val="1400"/>
              <a:buFont typeface="Arial"/>
              <a:buNone/>
            </a:pPr>
            <a:r>
              <a:rPr lang="en" sz="1600" b="1" i="0" u="none" strike="noStrike" cap="none">
                <a:solidFill>
                  <a:srgbClr val="293C46"/>
                </a:solidFill>
                <a:latin typeface="Lato"/>
                <a:ea typeface="Lato"/>
                <a:cs typeface="Lato"/>
                <a:sym typeface="Lato"/>
              </a:rPr>
              <a:t>ODS</a:t>
            </a:r>
            <a:endParaRPr sz="1600" b="1" i="0" u="none" strike="noStrike" cap="none">
              <a:solidFill>
                <a:srgbClr val="293C46"/>
              </a:solidFill>
              <a:latin typeface="Lato"/>
              <a:ea typeface="Lato"/>
              <a:cs typeface="Lato"/>
              <a:sym typeface="Lato"/>
            </a:endParaRPr>
          </a:p>
        </p:txBody>
      </p:sp>
      <p:sp>
        <p:nvSpPr>
          <p:cNvPr id="870" name="Google Shape;870;p7"/>
          <p:cNvSpPr txBox="1"/>
          <p:nvPr/>
        </p:nvSpPr>
        <p:spPr>
          <a:xfrm>
            <a:off x="6113900" y="4576856"/>
            <a:ext cx="426000" cy="595200"/>
          </a:xfrm>
          <a:prstGeom prst="rect">
            <a:avLst/>
          </a:prstGeom>
          <a:noFill/>
          <a:ln>
            <a:noFill/>
          </a:ln>
        </p:spPr>
        <p:txBody>
          <a:bodyPr spcFirstLastPara="1" wrap="square" lIns="137150" tIns="137150" rIns="137150" bIns="13715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chemeClr val="dk1"/>
                </a:solidFill>
                <a:latin typeface="Arial"/>
                <a:ea typeface="Arial"/>
                <a:cs typeface="Arial"/>
                <a:sym typeface="Arial"/>
              </a:rPr>
              <a:t>2</a:t>
            </a:r>
            <a:endParaRPr sz="2200" b="1" i="0" u="none" strike="noStrike" cap="none">
              <a:solidFill>
                <a:schemeClr val="dk1"/>
              </a:solidFill>
              <a:latin typeface="Arial"/>
              <a:ea typeface="Arial"/>
              <a:cs typeface="Arial"/>
              <a:sym typeface="Arial"/>
            </a:endParaRPr>
          </a:p>
        </p:txBody>
      </p:sp>
      <p:sp>
        <p:nvSpPr>
          <p:cNvPr id="871" name="Google Shape;871;p7"/>
          <p:cNvSpPr txBox="1"/>
          <p:nvPr/>
        </p:nvSpPr>
        <p:spPr>
          <a:xfrm>
            <a:off x="8247580" y="4576856"/>
            <a:ext cx="426000" cy="595200"/>
          </a:xfrm>
          <a:prstGeom prst="rect">
            <a:avLst/>
          </a:prstGeom>
          <a:noFill/>
          <a:ln>
            <a:noFill/>
          </a:ln>
        </p:spPr>
        <p:txBody>
          <a:bodyPr spcFirstLastPara="1" wrap="square" lIns="137150" tIns="137150" rIns="137150" bIns="13715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chemeClr val="dk1"/>
                </a:solidFill>
                <a:latin typeface="Arial"/>
                <a:ea typeface="Arial"/>
                <a:cs typeface="Arial"/>
                <a:sym typeface="Arial"/>
              </a:rPr>
              <a:t>3</a:t>
            </a:r>
            <a:endParaRPr sz="2200" b="1" i="0" u="none" strike="noStrike" cap="none">
              <a:solidFill>
                <a:schemeClr val="dk1"/>
              </a:solidFill>
              <a:latin typeface="Arial"/>
              <a:ea typeface="Arial"/>
              <a:cs typeface="Arial"/>
              <a:sym typeface="Arial"/>
            </a:endParaRPr>
          </a:p>
        </p:txBody>
      </p:sp>
      <p:sp>
        <p:nvSpPr>
          <p:cNvPr id="872" name="Google Shape;872;p7"/>
          <p:cNvSpPr txBox="1"/>
          <p:nvPr/>
        </p:nvSpPr>
        <p:spPr>
          <a:xfrm>
            <a:off x="11600504" y="4242729"/>
            <a:ext cx="426000" cy="595200"/>
          </a:xfrm>
          <a:prstGeom prst="rect">
            <a:avLst/>
          </a:prstGeom>
          <a:noFill/>
          <a:ln>
            <a:noFill/>
          </a:ln>
        </p:spPr>
        <p:txBody>
          <a:bodyPr spcFirstLastPara="1" wrap="square" lIns="137150" tIns="137150" rIns="137150" bIns="13715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chemeClr val="dk1"/>
                </a:solidFill>
                <a:latin typeface="Arial"/>
                <a:ea typeface="Arial"/>
                <a:cs typeface="Arial"/>
                <a:sym typeface="Arial"/>
              </a:rPr>
              <a:t>4</a:t>
            </a:r>
            <a:endParaRPr sz="2200" b="1" i="0" u="none" strike="noStrike" cap="none">
              <a:solidFill>
                <a:schemeClr val="dk1"/>
              </a:solidFill>
              <a:latin typeface="Arial"/>
              <a:ea typeface="Arial"/>
              <a:cs typeface="Arial"/>
              <a:sym typeface="Arial"/>
            </a:endParaRPr>
          </a:p>
        </p:txBody>
      </p:sp>
      <p:sp>
        <p:nvSpPr>
          <p:cNvPr id="873" name="Google Shape;873;p7"/>
          <p:cNvSpPr txBox="1"/>
          <p:nvPr/>
        </p:nvSpPr>
        <p:spPr>
          <a:xfrm>
            <a:off x="3878617" y="4799607"/>
            <a:ext cx="426000" cy="595200"/>
          </a:xfrm>
          <a:prstGeom prst="rect">
            <a:avLst/>
          </a:prstGeom>
          <a:noFill/>
          <a:ln>
            <a:noFill/>
          </a:ln>
        </p:spPr>
        <p:txBody>
          <a:bodyPr spcFirstLastPara="1" wrap="square" lIns="137150" tIns="137150" rIns="137150" bIns="13715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chemeClr val="dk1"/>
                </a:solidFill>
                <a:latin typeface="Arial"/>
                <a:ea typeface="Arial"/>
                <a:cs typeface="Arial"/>
                <a:sym typeface="Arial"/>
              </a:rPr>
              <a:t>1</a:t>
            </a:r>
            <a:endParaRPr sz="2200" b="1" i="0" u="none" strike="noStrike" cap="none">
              <a:solidFill>
                <a:schemeClr val="dk1"/>
              </a:solidFill>
              <a:latin typeface="Arial"/>
              <a:ea typeface="Arial"/>
              <a:cs typeface="Arial"/>
              <a:sym typeface="Arial"/>
            </a:endParaRPr>
          </a:p>
        </p:txBody>
      </p:sp>
      <p:sp>
        <p:nvSpPr>
          <p:cNvPr id="874" name="Google Shape;874;p7"/>
          <p:cNvSpPr txBox="1"/>
          <p:nvPr/>
        </p:nvSpPr>
        <p:spPr>
          <a:xfrm>
            <a:off x="14140598" y="5462512"/>
            <a:ext cx="426000" cy="595200"/>
          </a:xfrm>
          <a:prstGeom prst="rect">
            <a:avLst/>
          </a:prstGeom>
          <a:noFill/>
          <a:ln>
            <a:noFill/>
          </a:ln>
        </p:spPr>
        <p:txBody>
          <a:bodyPr spcFirstLastPara="1" wrap="square" lIns="137150" tIns="137150" rIns="137150" bIns="13715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chemeClr val="dk1"/>
                </a:solidFill>
                <a:latin typeface="Arial"/>
                <a:ea typeface="Arial"/>
                <a:cs typeface="Arial"/>
                <a:sym typeface="Arial"/>
              </a:rPr>
              <a:t>5</a:t>
            </a:r>
            <a:endParaRPr sz="2200" b="1" i="0" u="none" strike="noStrike" cap="none">
              <a:solidFill>
                <a:schemeClr val="dk1"/>
              </a:solidFill>
              <a:latin typeface="Arial"/>
              <a:ea typeface="Arial"/>
              <a:cs typeface="Arial"/>
              <a:sym typeface="Arial"/>
            </a:endParaRPr>
          </a:p>
        </p:txBody>
      </p:sp>
      <p:sp>
        <p:nvSpPr>
          <p:cNvPr id="875" name="Google Shape;875;p7"/>
          <p:cNvSpPr txBox="1"/>
          <p:nvPr/>
        </p:nvSpPr>
        <p:spPr>
          <a:xfrm>
            <a:off x="4151954" y="8305639"/>
            <a:ext cx="7594800" cy="574200"/>
          </a:xfrm>
          <a:prstGeom prst="rect">
            <a:avLst/>
          </a:prstGeom>
          <a:noFill/>
          <a:ln>
            <a:noFill/>
          </a:ln>
        </p:spPr>
        <p:txBody>
          <a:bodyPr spcFirstLastPara="1" wrap="square" lIns="137150" tIns="137150" rIns="137150" bIns="13715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1" u="none" strike="noStrike" cap="none">
              <a:solidFill>
                <a:schemeClr val="dk1"/>
              </a:solidFill>
              <a:latin typeface="Lato"/>
              <a:ea typeface="Lato"/>
              <a:cs typeface="Lato"/>
              <a:sym typeface="Lato"/>
            </a:endParaRPr>
          </a:p>
        </p:txBody>
      </p:sp>
      <p:sp>
        <p:nvSpPr>
          <p:cNvPr id="876" name="Google Shape;876;p7"/>
          <p:cNvSpPr txBox="1"/>
          <p:nvPr/>
        </p:nvSpPr>
        <p:spPr>
          <a:xfrm>
            <a:off x="668612" y="8294850"/>
            <a:ext cx="2925600" cy="595800"/>
          </a:xfrm>
          <a:prstGeom prst="rect">
            <a:avLst/>
          </a:prstGeom>
          <a:no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1" u="none" strike="noStrike" cap="none">
                <a:solidFill>
                  <a:schemeClr val="accent4"/>
                </a:solidFill>
                <a:latin typeface="Lato"/>
                <a:ea typeface="Lato"/>
                <a:cs typeface="Lato"/>
                <a:sym typeface="Lato"/>
              </a:rPr>
              <a:t>Structured Data Sources</a:t>
            </a:r>
            <a:r>
              <a:rPr lang="en" sz="1800" b="1" i="1" u="none" strike="noStrike" cap="none">
                <a:solidFill>
                  <a:srgbClr val="F3F3F3"/>
                </a:solidFill>
                <a:latin typeface="Lato"/>
                <a:ea typeface="Lato"/>
                <a:cs typeface="Lato"/>
                <a:sym typeface="Lato"/>
              </a:rPr>
              <a:t> </a:t>
            </a:r>
            <a:endParaRPr sz="1800" b="1" i="1" u="none" strike="noStrike" cap="none">
              <a:solidFill>
                <a:srgbClr val="F3F3F3"/>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800"/>
              <a:buFont typeface="Arial"/>
              <a:buNone/>
            </a:pPr>
            <a:r>
              <a:rPr lang="en" sz="1800" b="0" i="1" u="none" strike="noStrike" cap="none">
                <a:solidFill>
                  <a:schemeClr val="dk1"/>
                </a:solidFill>
                <a:latin typeface="Lato"/>
                <a:ea typeface="Lato"/>
                <a:cs typeface="Lato"/>
                <a:sym typeface="Lato"/>
              </a:rPr>
              <a:t>(ERP, CRM, SCM)</a:t>
            </a:r>
            <a:endParaRPr sz="1800" b="0" i="1" u="none" strike="noStrike" cap="none">
              <a:solidFill>
                <a:schemeClr val="dk1"/>
              </a:solidFill>
              <a:latin typeface="Lato"/>
              <a:ea typeface="Lato"/>
              <a:cs typeface="Lato"/>
              <a:sym typeface="Lato"/>
            </a:endParaRPr>
          </a:p>
        </p:txBody>
      </p:sp>
      <p:grpSp>
        <p:nvGrpSpPr>
          <p:cNvPr id="877" name="Google Shape;877;p7"/>
          <p:cNvGrpSpPr/>
          <p:nvPr/>
        </p:nvGrpSpPr>
        <p:grpSpPr>
          <a:xfrm>
            <a:off x="15574619" y="5549373"/>
            <a:ext cx="897645" cy="669029"/>
            <a:chOff x="10709429" y="3795848"/>
            <a:chExt cx="673200" cy="457800"/>
          </a:xfrm>
        </p:grpSpPr>
        <p:sp>
          <p:nvSpPr>
            <p:cNvPr id="878" name="Google Shape;878;p7"/>
            <p:cNvSpPr/>
            <p:nvPr/>
          </p:nvSpPr>
          <p:spPr>
            <a:xfrm>
              <a:off x="10709429" y="3795848"/>
              <a:ext cx="673200" cy="457800"/>
            </a:xfrm>
            <a:custGeom>
              <a:avLst/>
              <a:gdLst/>
              <a:ahLst/>
              <a:cxnLst/>
              <a:rect l="l" t="t" r="r" b="b"/>
              <a:pathLst>
                <a:path w="120000" h="120000" extrusionOk="0">
                  <a:moveTo>
                    <a:pt x="113241" y="102977"/>
                  </a:moveTo>
                  <a:lnTo>
                    <a:pt x="113241" y="11629"/>
                  </a:lnTo>
                  <a:cubicBezTo>
                    <a:pt x="113241" y="5392"/>
                    <a:pt x="109790" y="0"/>
                    <a:pt x="105332" y="0"/>
                  </a:cubicBezTo>
                  <a:lnTo>
                    <a:pt x="14451" y="0"/>
                  </a:lnTo>
                  <a:cubicBezTo>
                    <a:pt x="10137" y="0"/>
                    <a:pt x="6542" y="5074"/>
                    <a:pt x="6542" y="11629"/>
                  </a:cubicBezTo>
                  <a:lnTo>
                    <a:pt x="6542" y="102977"/>
                  </a:lnTo>
                  <a:lnTo>
                    <a:pt x="0" y="102977"/>
                  </a:lnTo>
                  <a:lnTo>
                    <a:pt x="0" y="107101"/>
                  </a:lnTo>
                  <a:cubicBezTo>
                    <a:pt x="0" y="114290"/>
                    <a:pt x="3882" y="119894"/>
                    <a:pt x="8556" y="119894"/>
                  </a:cubicBezTo>
                  <a:lnTo>
                    <a:pt x="111443" y="119894"/>
                  </a:lnTo>
                  <a:cubicBezTo>
                    <a:pt x="116117" y="119894"/>
                    <a:pt x="119928" y="114290"/>
                    <a:pt x="119928" y="107101"/>
                  </a:cubicBezTo>
                  <a:lnTo>
                    <a:pt x="119928" y="102977"/>
                  </a:lnTo>
                  <a:lnTo>
                    <a:pt x="113241" y="102977"/>
                  </a:lnTo>
                  <a:close/>
                  <a:moveTo>
                    <a:pt x="66147" y="112810"/>
                  </a:moveTo>
                  <a:lnTo>
                    <a:pt x="51767" y="112810"/>
                  </a:lnTo>
                  <a:cubicBezTo>
                    <a:pt x="50545" y="112810"/>
                    <a:pt x="49538" y="111330"/>
                    <a:pt x="49538" y="109533"/>
                  </a:cubicBezTo>
                  <a:cubicBezTo>
                    <a:pt x="49538" y="107735"/>
                    <a:pt x="50545" y="106255"/>
                    <a:pt x="51767" y="106255"/>
                  </a:cubicBezTo>
                  <a:lnTo>
                    <a:pt x="66147" y="106255"/>
                  </a:lnTo>
                  <a:cubicBezTo>
                    <a:pt x="67369" y="106255"/>
                    <a:pt x="68376" y="107735"/>
                    <a:pt x="68376" y="109533"/>
                  </a:cubicBezTo>
                  <a:cubicBezTo>
                    <a:pt x="68591" y="111330"/>
                    <a:pt x="67585" y="112810"/>
                    <a:pt x="66147" y="112810"/>
                  </a:cubicBezTo>
                  <a:close/>
                  <a:moveTo>
                    <a:pt x="104901" y="91030"/>
                  </a:moveTo>
                  <a:cubicBezTo>
                    <a:pt x="104901" y="93991"/>
                    <a:pt x="103319" y="96105"/>
                    <a:pt x="101306" y="96105"/>
                  </a:cubicBezTo>
                  <a:lnTo>
                    <a:pt x="17471" y="96105"/>
                  </a:lnTo>
                  <a:cubicBezTo>
                    <a:pt x="15458" y="96105"/>
                    <a:pt x="14020" y="93674"/>
                    <a:pt x="14020" y="91030"/>
                  </a:cubicBezTo>
                  <a:lnTo>
                    <a:pt x="14020" y="16704"/>
                  </a:lnTo>
                  <a:cubicBezTo>
                    <a:pt x="14020" y="13744"/>
                    <a:pt x="15674" y="11629"/>
                    <a:pt x="17471" y="11629"/>
                  </a:cubicBezTo>
                  <a:lnTo>
                    <a:pt x="101306" y="11629"/>
                  </a:lnTo>
                  <a:cubicBezTo>
                    <a:pt x="103319" y="11629"/>
                    <a:pt x="104901" y="14061"/>
                    <a:pt x="104901" y="16704"/>
                  </a:cubicBezTo>
                  <a:lnTo>
                    <a:pt x="104901" y="91030"/>
                  </a:lnTo>
                  <a:close/>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79" name="Google Shape;879;p7"/>
            <p:cNvSpPr/>
            <p:nvPr/>
          </p:nvSpPr>
          <p:spPr>
            <a:xfrm>
              <a:off x="10924743" y="3937065"/>
              <a:ext cx="199800" cy="159900"/>
            </a:xfrm>
            <a:custGeom>
              <a:avLst/>
              <a:gdLst/>
              <a:ahLst/>
              <a:cxnLst/>
              <a:rect l="l" t="t" r="r" b="b"/>
              <a:pathLst>
                <a:path w="120000" h="120000" extrusionOk="0">
                  <a:moveTo>
                    <a:pt x="84561" y="119120"/>
                  </a:moveTo>
                  <a:lnTo>
                    <a:pt x="34035" y="63956"/>
                  </a:lnTo>
                  <a:lnTo>
                    <a:pt x="6315" y="119780"/>
                  </a:lnTo>
                  <a:lnTo>
                    <a:pt x="0" y="114285"/>
                  </a:lnTo>
                  <a:lnTo>
                    <a:pt x="32105" y="48571"/>
                  </a:lnTo>
                  <a:lnTo>
                    <a:pt x="81052" y="102417"/>
                  </a:lnTo>
                  <a:lnTo>
                    <a:pt x="112280" y="0"/>
                  </a:lnTo>
                  <a:lnTo>
                    <a:pt x="119824" y="3736"/>
                  </a:lnTo>
                  <a:lnTo>
                    <a:pt x="84561" y="119120"/>
                  </a:lnTo>
                </a:path>
              </a:pathLst>
            </a:custGeom>
            <a:solidFill>
              <a:srgbClr val="29A7DE"/>
            </a:solidFill>
            <a:ln>
              <a:noFill/>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80" name="Google Shape;880;p7"/>
            <p:cNvSpPr/>
            <p:nvPr/>
          </p:nvSpPr>
          <p:spPr>
            <a:xfrm>
              <a:off x="10914431" y="4075002"/>
              <a:ext cx="33300" cy="34800"/>
            </a:xfrm>
            <a:custGeom>
              <a:avLst/>
              <a:gdLst/>
              <a:ahLst/>
              <a:cxnLst/>
              <a:rect l="l" t="t" r="r" b="b"/>
              <a:pathLst>
                <a:path w="120000" h="120000" extrusionOk="0">
                  <a:moveTo>
                    <a:pt x="112758" y="35702"/>
                  </a:moveTo>
                  <a:cubicBezTo>
                    <a:pt x="117931" y="45619"/>
                    <a:pt x="118965" y="55537"/>
                    <a:pt x="117931" y="65454"/>
                  </a:cubicBezTo>
                  <a:cubicBezTo>
                    <a:pt x="116896" y="76363"/>
                    <a:pt x="113793" y="86280"/>
                    <a:pt x="107586" y="94214"/>
                  </a:cubicBezTo>
                  <a:cubicBezTo>
                    <a:pt x="101379" y="103140"/>
                    <a:pt x="95172" y="108099"/>
                    <a:pt x="84827" y="112066"/>
                  </a:cubicBezTo>
                  <a:cubicBezTo>
                    <a:pt x="75517" y="117024"/>
                    <a:pt x="66206" y="119008"/>
                    <a:pt x="54827" y="117024"/>
                  </a:cubicBezTo>
                  <a:cubicBezTo>
                    <a:pt x="44482" y="116033"/>
                    <a:pt x="35172" y="112066"/>
                    <a:pt x="25862" y="105123"/>
                  </a:cubicBezTo>
                  <a:cubicBezTo>
                    <a:pt x="17586" y="99173"/>
                    <a:pt x="11379" y="91239"/>
                    <a:pt x="6206" y="81322"/>
                  </a:cubicBezTo>
                  <a:cubicBezTo>
                    <a:pt x="2068" y="71404"/>
                    <a:pt x="0" y="62479"/>
                    <a:pt x="1034" y="51570"/>
                  </a:cubicBezTo>
                  <a:cubicBezTo>
                    <a:pt x="2068" y="40661"/>
                    <a:pt x="5172" y="32727"/>
                    <a:pt x="11379" y="23801"/>
                  </a:cubicBezTo>
                  <a:cubicBezTo>
                    <a:pt x="17586" y="14876"/>
                    <a:pt x="24827" y="8925"/>
                    <a:pt x="34137" y="4958"/>
                  </a:cubicBezTo>
                  <a:cubicBezTo>
                    <a:pt x="44482" y="991"/>
                    <a:pt x="53793" y="0"/>
                    <a:pt x="64137" y="991"/>
                  </a:cubicBezTo>
                  <a:cubicBezTo>
                    <a:pt x="75517" y="1983"/>
                    <a:pt x="84827" y="5950"/>
                    <a:pt x="93103" y="11900"/>
                  </a:cubicBezTo>
                  <a:cubicBezTo>
                    <a:pt x="102413" y="18842"/>
                    <a:pt x="108620" y="25785"/>
                    <a:pt x="112758" y="35702"/>
                  </a:cubicBezTo>
                </a:path>
              </a:pathLst>
            </a:custGeom>
            <a:solidFill>
              <a:srgbClr val="29A7DE"/>
            </a:solidFill>
            <a:ln>
              <a:noFill/>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81" name="Google Shape;881;p7"/>
            <p:cNvSpPr/>
            <p:nvPr/>
          </p:nvSpPr>
          <p:spPr>
            <a:xfrm>
              <a:off x="10955678" y="3986052"/>
              <a:ext cx="48900" cy="51600"/>
            </a:xfrm>
            <a:custGeom>
              <a:avLst/>
              <a:gdLst/>
              <a:ahLst/>
              <a:cxnLst/>
              <a:rect l="l" t="t" r="r" b="b"/>
              <a:pathLst>
                <a:path w="120000" h="120000" extrusionOk="0">
                  <a:moveTo>
                    <a:pt x="112857" y="37288"/>
                  </a:moveTo>
                  <a:cubicBezTo>
                    <a:pt x="117857" y="46779"/>
                    <a:pt x="119285" y="56271"/>
                    <a:pt x="118571" y="67118"/>
                  </a:cubicBezTo>
                  <a:cubicBezTo>
                    <a:pt x="117857" y="77966"/>
                    <a:pt x="115000" y="86779"/>
                    <a:pt x="108571" y="94915"/>
                  </a:cubicBezTo>
                  <a:cubicBezTo>
                    <a:pt x="102857" y="103728"/>
                    <a:pt x="95000" y="109830"/>
                    <a:pt x="85000" y="113898"/>
                  </a:cubicBezTo>
                  <a:cubicBezTo>
                    <a:pt x="75000" y="117966"/>
                    <a:pt x="65714" y="119322"/>
                    <a:pt x="55000" y="117966"/>
                  </a:cubicBezTo>
                  <a:cubicBezTo>
                    <a:pt x="44285" y="116610"/>
                    <a:pt x="35714" y="113220"/>
                    <a:pt x="26428" y="106440"/>
                  </a:cubicBezTo>
                  <a:cubicBezTo>
                    <a:pt x="17857" y="100338"/>
                    <a:pt x="11428" y="92203"/>
                    <a:pt x="6428" y="82033"/>
                  </a:cubicBezTo>
                  <a:cubicBezTo>
                    <a:pt x="2142" y="72542"/>
                    <a:pt x="0" y="63050"/>
                    <a:pt x="714" y="52203"/>
                  </a:cubicBezTo>
                  <a:cubicBezTo>
                    <a:pt x="1428" y="41355"/>
                    <a:pt x="4285" y="32542"/>
                    <a:pt x="10714" y="23728"/>
                  </a:cubicBezTo>
                  <a:cubicBezTo>
                    <a:pt x="17142" y="15593"/>
                    <a:pt x="25000" y="9491"/>
                    <a:pt x="34285" y="5423"/>
                  </a:cubicBezTo>
                  <a:cubicBezTo>
                    <a:pt x="44285" y="1355"/>
                    <a:pt x="53571" y="0"/>
                    <a:pt x="64285" y="1355"/>
                  </a:cubicBezTo>
                  <a:cubicBezTo>
                    <a:pt x="75000" y="2711"/>
                    <a:pt x="84285" y="6101"/>
                    <a:pt x="92857" y="12881"/>
                  </a:cubicBezTo>
                  <a:cubicBezTo>
                    <a:pt x="102142" y="19661"/>
                    <a:pt x="108571" y="27118"/>
                    <a:pt x="112857" y="37288"/>
                  </a:cubicBezTo>
                </a:path>
              </a:pathLst>
            </a:custGeom>
            <a:solidFill>
              <a:srgbClr val="29A7DE"/>
            </a:solidFill>
            <a:ln>
              <a:noFill/>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82" name="Google Shape;882;p7"/>
            <p:cNvSpPr/>
            <p:nvPr/>
          </p:nvSpPr>
          <p:spPr>
            <a:xfrm>
              <a:off x="11034308" y="4054374"/>
              <a:ext cx="59400" cy="61800"/>
            </a:xfrm>
            <a:custGeom>
              <a:avLst/>
              <a:gdLst/>
              <a:ahLst/>
              <a:cxnLst/>
              <a:rect l="l" t="t" r="r" b="b"/>
              <a:pathLst>
                <a:path w="120000" h="120000" extrusionOk="0">
                  <a:moveTo>
                    <a:pt x="112906" y="36966"/>
                  </a:moveTo>
                  <a:cubicBezTo>
                    <a:pt x="117635" y="47203"/>
                    <a:pt x="119408" y="56303"/>
                    <a:pt x="118226" y="67109"/>
                  </a:cubicBezTo>
                  <a:cubicBezTo>
                    <a:pt x="117635" y="77914"/>
                    <a:pt x="114088" y="87014"/>
                    <a:pt x="108177" y="95545"/>
                  </a:cubicBezTo>
                  <a:cubicBezTo>
                    <a:pt x="102266" y="104644"/>
                    <a:pt x="95172" y="110331"/>
                    <a:pt x="85123" y="114312"/>
                  </a:cubicBezTo>
                  <a:cubicBezTo>
                    <a:pt x="75665" y="118862"/>
                    <a:pt x="65615" y="119431"/>
                    <a:pt x="54975" y="118293"/>
                  </a:cubicBezTo>
                  <a:cubicBezTo>
                    <a:pt x="44334" y="117156"/>
                    <a:pt x="34876" y="113744"/>
                    <a:pt x="26009" y="106919"/>
                  </a:cubicBezTo>
                  <a:cubicBezTo>
                    <a:pt x="17142" y="100663"/>
                    <a:pt x="11231" y="93270"/>
                    <a:pt x="6502" y="83033"/>
                  </a:cubicBezTo>
                  <a:cubicBezTo>
                    <a:pt x="1773" y="73364"/>
                    <a:pt x="0" y="63127"/>
                    <a:pt x="1182" y="52890"/>
                  </a:cubicBezTo>
                  <a:cubicBezTo>
                    <a:pt x="1773" y="42085"/>
                    <a:pt x="5320" y="32985"/>
                    <a:pt x="11231" y="24454"/>
                  </a:cubicBezTo>
                  <a:cubicBezTo>
                    <a:pt x="17142" y="15924"/>
                    <a:pt x="24827" y="9668"/>
                    <a:pt x="34285" y="5687"/>
                  </a:cubicBezTo>
                  <a:cubicBezTo>
                    <a:pt x="44334" y="1706"/>
                    <a:pt x="53793" y="0"/>
                    <a:pt x="64433" y="1706"/>
                  </a:cubicBezTo>
                  <a:cubicBezTo>
                    <a:pt x="75073" y="2843"/>
                    <a:pt x="84532" y="6824"/>
                    <a:pt x="93399" y="13080"/>
                  </a:cubicBezTo>
                  <a:cubicBezTo>
                    <a:pt x="102266" y="19905"/>
                    <a:pt x="108177" y="26729"/>
                    <a:pt x="112906" y="36966"/>
                  </a:cubicBezTo>
                </a:path>
              </a:pathLst>
            </a:custGeom>
            <a:solidFill>
              <a:srgbClr val="29A7DE"/>
            </a:solidFill>
            <a:ln>
              <a:noFill/>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83" name="Google Shape;883;p7"/>
            <p:cNvSpPr/>
            <p:nvPr/>
          </p:nvSpPr>
          <p:spPr>
            <a:xfrm>
              <a:off x="11063954" y="3882922"/>
              <a:ext cx="108300" cy="113400"/>
            </a:xfrm>
            <a:custGeom>
              <a:avLst/>
              <a:gdLst/>
              <a:ahLst/>
              <a:cxnLst/>
              <a:rect l="l" t="t" r="r" b="b"/>
              <a:pathLst>
                <a:path w="120000" h="120000" extrusionOk="0">
                  <a:moveTo>
                    <a:pt x="113189" y="37113"/>
                  </a:moveTo>
                  <a:cubicBezTo>
                    <a:pt x="117729" y="47010"/>
                    <a:pt x="119675" y="56288"/>
                    <a:pt x="118702" y="67113"/>
                  </a:cubicBezTo>
                  <a:cubicBezTo>
                    <a:pt x="117729" y="77938"/>
                    <a:pt x="114810" y="86597"/>
                    <a:pt x="108324" y="95257"/>
                  </a:cubicBezTo>
                  <a:cubicBezTo>
                    <a:pt x="102162" y="103917"/>
                    <a:pt x="95351" y="109793"/>
                    <a:pt x="85297" y="113814"/>
                  </a:cubicBezTo>
                  <a:cubicBezTo>
                    <a:pt x="75567" y="118144"/>
                    <a:pt x="66162" y="119690"/>
                    <a:pt x="55135" y="118144"/>
                  </a:cubicBezTo>
                  <a:cubicBezTo>
                    <a:pt x="44432" y="116907"/>
                    <a:pt x="35351" y="113195"/>
                    <a:pt x="26270" y="106701"/>
                  </a:cubicBezTo>
                  <a:cubicBezTo>
                    <a:pt x="17513" y="100206"/>
                    <a:pt x="11027" y="92474"/>
                    <a:pt x="6162" y="82577"/>
                  </a:cubicBezTo>
                  <a:cubicBezTo>
                    <a:pt x="1621" y="72680"/>
                    <a:pt x="0" y="63092"/>
                    <a:pt x="648" y="52577"/>
                  </a:cubicBezTo>
                  <a:cubicBezTo>
                    <a:pt x="1621" y="41752"/>
                    <a:pt x="4864" y="32783"/>
                    <a:pt x="11027" y="24123"/>
                  </a:cubicBezTo>
                  <a:cubicBezTo>
                    <a:pt x="17189" y="15773"/>
                    <a:pt x="24648" y="9896"/>
                    <a:pt x="34378" y="5567"/>
                  </a:cubicBezTo>
                  <a:cubicBezTo>
                    <a:pt x="44432" y="1546"/>
                    <a:pt x="53513" y="0"/>
                    <a:pt x="64540" y="1546"/>
                  </a:cubicBezTo>
                  <a:cubicBezTo>
                    <a:pt x="75243" y="2783"/>
                    <a:pt x="84648" y="6494"/>
                    <a:pt x="93405" y="12989"/>
                  </a:cubicBezTo>
                  <a:cubicBezTo>
                    <a:pt x="102486" y="19484"/>
                    <a:pt x="108648" y="26907"/>
                    <a:pt x="113189" y="37113"/>
                  </a:cubicBezTo>
                </a:path>
              </a:pathLst>
            </a:custGeom>
            <a:solidFill>
              <a:srgbClr val="29A7DE"/>
            </a:solidFill>
            <a:ln>
              <a:noFill/>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grpSp>
      <p:grpSp>
        <p:nvGrpSpPr>
          <p:cNvPr id="884" name="Google Shape;884;p7"/>
          <p:cNvGrpSpPr/>
          <p:nvPr/>
        </p:nvGrpSpPr>
        <p:grpSpPr>
          <a:xfrm>
            <a:off x="15684824" y="2103754"/>
            <a:ext cx="677234" cy="899199"/>
            <a:chOff x="10809162" y="1438096"/>
            <a:chExt cx="507900" cy="615300"/>
          </a:xfrm>
        </p:grpSpPr>
        <p:sp>
          <p:nvSpPr>
            <p:cNvPr id="885" name="Google Shape;885;p7"/>
            <p:cNvSpPr/>
            <p:nvPr/>
          </p:nvSpPr>
          <p:spPr>
            <a:xfrm>
              <a:off x="10809162" y="1438096"/>
              <a:ext cx="507900" cy="615300"/>
            </a:xfrm>
            <a:custGeom>
              <a:avLst/>
              <a:gdLst/>
              <a:ahLst/>
              <a:cxnLst/>
              <a:rect l="l" t="t" r="r" b="b"/>
              <a:pathLst>
                <a:path w="120000" h="120000" extrusionOk="0">
                  <a:moveTo>
                    <a:pt x="93345" y="0"/>
                  </a:moveTo>
                  <a:lnTo>
                    <a:pt x="9400" y="0"/>
                  </a:lnTo>
                  <a:cubicBezTo>
                    <a:pt x="4313" y="0"/>
                    <a:pt x="0" y="3381"/>
                    <a:pt x="0" y="7494"/>
                  </a:cubicBezTo>
                  <a:lnTo>
                    <a:pt x="0" y="74760"/>
                  </a:lnTo>
                  <a:lnTo>
                    <a:pt x="0" y="110952"/>
                  </a:lnTo>
                  <a:lnTo>
                    <a:pt x="0" y="112414"/>
                  </a:lnTo>
                  <a:cubicBezTo>
                    <a:pt x="0" y="116618"/>
                    <a:pt x="4092" y="119908"/>
                    <a:pt x="9069" y="119908"/>
                  </a:cubicBezTo>
                  <a:lnTo>
                    <a:pt x="110488" y="119908"/>
                  </a:lnTo>
                  <a:cubicBezTo>
                    <a:pt x="115465" y="119908"/>
                    <a:pt x="119889" y="116618"/>
                    <a:pt x="119889" y="112414"/>
                  </a:cubicBezTo>
                  <a:lnTo>
                    <a:pt x="119889" y="21934"/>
                  </a:lnTo>
                  <a:lnTo>
                    <a:pt x="93345" y="0"/>
                  </a:lnTo>
                  <a:close/>
                  <a:moveTo>
                    <a:pt x="105843" y="108575"/>
                  </a:moveTo>
                  <a:lnTo>
                    <a:pt x="13714" y="108575"/>
                  </a:lnTo>
                  <a:lnTo>
                    <a:pt x="13714" y="86184"/>
                  </a:lnTo>
                  <a:lnTo>
                    <a:pt x="13714" y="86184"/>
                  </a:lnTo>
                  <a:lnTo>
                    <a:pt x="13714" y="11058"/>
                  </a:lnTo>
                  <a:lnTo>
                    <a:pt x="84829" y="11058"/>
                  </a:lnTo>
                  <a:cubicBezTo>
                    <a:pt x="84829" y="11058"/>
                    <a:pt x="84829" y="25316"/>
                    <a:pt x="84829" y="26321"/>
                  </a:cubicBezTo>
                  <a:cubicBezTo>
                    <a:pt x="84829" y="27326"/>
                    <a:pt x="85382" y="28149"/>
                    <a:pt x="86709" y="28149"/>
                  </a:cubicBezTo>
                  <a:cubicBezTo>
                    <a:pt x="87926" y="28149"/>
                    <a:pt x="105843" y="28149"/>
                    <a:pt x="105843" y="28149"/>
                  </a:cubicBezTo>
                  <a:lnTo>
                    <a:pt x="105843" y="108575"/>
                  </a:lnTo>
                  <a:close/>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86" name="Google Shape;886;p7"/>
            <p:cNvSpPr/>
            <p:nvPr/>
          </p:nvSpPr>
          <p:spPr>
            <a:xfrm>
              <a:off x="10930976" y="1766409"/>
              <a:ext cx="72300" cy="723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87" name="Google Shape;887;p7"/>
            <p:cNvSpPr/>
            <p:nvPr/>
          </p:nvSpPr>
          <p:spPr>
            <a:xfrm>
              <a:off x="10930976" y="1671425"/>
              <a:ext cx="72300" cy="723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88" name="Google Shape;888;p7"/>
            <p:cNvSpPr/>
            <p:nvPr/>
          </p:nvSpPr>
          <p:spPr>
            <a:xfrm>
              <a:off x="11025950" y="1861394"/>
              <a:ext cx="72300" cy="723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89" name="Google Shape;889;p7"/>
            <p:cNvSpPr/>
            <p:nvPr/>
          </p:nvSpPr>
          <p:spPr>
            <a:xfrm>
              <a:off x="10930976" y="1861394"/>
              <a:ext cx="72300" cy="723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90" name="Google Shape;890;p7"/>
            <p:cNvSpPr/>
            <p:nvPr/>
          </p:nvSpPr>
          <p:spPr>
            <a:xfrm>
              <a:off x="11120925" y="1671425"/>
              <a:ext cx="72300" cy="72300"/>
            </a:xfrm>
            <a:custGeom>
              <a:avLst/>
              <a:gdLst/>
              <a:ahLst/>
              <a:cxnLst/>
              <a:rect l="l" t="t" r="r" b="b"/>
              <a:pathLst>
                <a:path w="120000" h="120000" extrusionOk="0">
                  <a:moveTo>
                    <a:pt x="60000" y="119230"/>
                  </a:moveTo>
                  <a:lnTo>
                    <a:pt x="0" y="119230"/>
                  </a:lnTo>
                  <a:lnTo>
                    <a:pt x="0" y="0"/>
                  </a:lnTo>
                  <a:lnTo>
                    <a:pt x="119230" y="0"/>
                  </a:lnTo>
                  <a:lnTo>
                    <a:pt x="119230" y="119230"/>
                  </a:lnTo>
                  <a:lnTo>
                    <a:pt x="6000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91" name="Google Shape;891;p7"/>
            <p:cNvSpPr/>
            <p:nvPr/>
          </p:nvSpPr>
          <p:spPr>
            <a:xfrm>
              <a:off x="11120925" y="1861394"/>
              <a:ext cx="72300" cy="72300"/>
            </a:xfrm>
            <a:custGeom>
              <a:avLst/>
              <a:gdLst/>
              <a:ahLst/>
              <a:cxnLst/>
              <a:rect l="l" t="t" r="r" b="b"/>
              <a:pathLst>
                <a:path w="120000" h="120000" extrusionOk="0">
                  <a:moveTo>
                    <a:pt x="60000" y="119230"/>
                  </a:moveTo>
                  <a:lnTo>
                    <a:pt x="0" y="119230"/>
                  </a:lnTo>
                  <a:lnTo>
                    <a:pt x="0" y="0"/>
                  </a:lnTo>
                  <a:lnTo>
                    <a:pt x="119230" y="0"/>
                  </a:lnTo>
                  <a:lnTo>
                    <a:pt x="119230" y="119230"/>
                  </a:lnTo>
                  <a:lnTo>
                    <a:pt x="6000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92" name="Google Shape;892;p7"/>
            <p:cNvSpPr/>
            <p:nvPr/>
          </p:nvSpPr>
          <p:spPr>
            <a:xfrm>
              <a:off x="11120925" y="1766409"/>
              <a:ext cx="72300" cy="72300"/>
            </a:xfrm>
            <a:custGeom>
              <a:avLst/>
              <a:gdLst/>
              <a:ahLst/>
              <a:cxnLst/>
              <a:rect l="l" t="t" r="r" b="b"/>
              <a:pathLst>
                <a:path w="120000" h="120000" extrusionOk="0">
                  <a:moveTo>
                    <a:pt x="60000" y="119230"/>
                  </a:moveTo>
                  <a:lnTo>
                    <a:pt x="0" y="119230"/>
                  </a:lnTo>
                  <a:lnTo>
                    <a:pt x="0" y="0"/>
                  </a:lnTo>
                  <a:lnTo>
                    <a:pt x="119230" y="0"/>
                  </a:lnTo>
                  <a:lnTo>
                    <a:pt x="119230" y="119230"/>
                  </a:lnTo>
                  <a:lnTo>
                    <a:pt x="6000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93" name="Google Shape;893;p7"/>
            <p:cNvSpPr/>
            <p:nvPr/>
          </p:nvSpPr>
          <p:spPr>
            <a:xfrm>
              <a:off x="11025950" y="1671425"/>
              <a:ext cx="72300" cy="723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894" name="Google Shape;894;p7"/>
            <p:cNvSpPr/>
            <p:nvPr/>
          </p:nvSpPr>
          <p:spPr>
            <a:xfrm>
              <a:off x="11025950" y="1766409"/>
              <a:ext cx="72300" cy="723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grpSp>
      <p:sp>
        <p:nvSpPr>
          <p:cNvPr id="895" name="Google Shape;895;p7"/>
          <p:cNvSpPr txBox="1"/>
          <p:nvPr/>
        </p:nvSpPr>
        <p:spPr>
          <a:xfrm>
            <a:off x="14710420" y="6278520"/>
            <a:ext cx="2626200" cy="854400"/>
          </a:xfrm>
          <a:prstGeom prst="rect">
            <a:avLst/>
          </a:prstGeom>
          <a:noFill/>
          <a:ln>
            <a:noFill/>
          </a:ln>
        </p:spPr>
        <p:txBody>
          <a:bodyPr spcFirstLastPara="1" wrap="square" lIns="102900" tIns="51400" rIns="102900" bIns="514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ato"/>
                <a:ea typeface="Lato"/>
                <a:cs typeface="Lato"/>
                <a:sym typeface="Lato"/>
              </a:rPr>
              <a:t>Dashboards</a:t>
            </a:r>
            <a:endParaRPr sz="1600" b="0" i="0" u="none" strike="noStrike" cap="none">
              <a:solidFill>
                <a:schemeClr val="dk1"/>
              </a:solidFill>
              <a:latin typeface="Lato"/>
              <a:ea typeface="Lato"/>
              <a:cs typeface="Lato"/>
              <a:sym typeface="Lato"/>
            </a:endParaRPr>
          </a:p>
        </p:txBody>
      </p:sp>
      <p:sp>
        <p:nvSpPr>
          <p:cNvPr id="896" name="Google Shape;896;p7"/>
          <p:cNvSpPr txBox="1"/>
          <p:nvPr/>
        </p:nvSpPr>
        <p:spPr>
          <a:xfrm>
            <a:off x="15190470" y="3069306"/>
            <a:ext cx="1665600" cy="854400"/>
          </a:xfrm>
          <a:prstGeom prst="rect">
            <a:avLst/>
          </a:prstGeom>
          <a:noFill/>
          <a:ln>
            <a:noFill/>
          </a:ln>
        </p:spPr>
        <p:txBody>
          <a:bodyPr spcFirstLastPara="1" wrap="square" lIns="102900" tIns="51400" rIns="102900" bIns="514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ato"/>
                <a:ea typeface="Lato"/>
                <a:cs typeface="Lato"/>
                <a:sym typeface="Lato"/>
              </a:rPr>
              <a:t>Canned</a:t>
            </a:r>
            <a:endParaRPr sz="1600" b="0" i="0" u="none" strike="noStrike" cap="none">
              <a:solidFill>
                <a:schemeClr val="dk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ato"/>
                <a:ea typeface="Lato"/>
                <a:cs typeface="Lato"/>
                <a:sym typeface="Lato"/>
              </a:rPr>
              <a:t>Reports</a:t>
            </a:r>
            <a:endParaRPr sz="1600" b="0" i="0" u="none" strike="noStrike" cap="none">
              <a:solidFill>
                <a:schemeClr val="dk1"/>
              </a:solidFill>
              <a:latin typeface="Lato"/>
              <a:ea typeface="Lato"/>
              <a:cs typeface="Lato"/>
              <a:sym typeface="Lato"/>
            </a:endParaRPr>
          </a:p>
        </p:txBody>
      </p:sp>
      <p:sp>
        <p:nvSpPr>
          <p:cNvPr id="897" name="Google Shape;897;p7"/>
          <p:cNvSpPr/>
          <p:nvPr/>
        </p:nvSpPr>
        <p:spPr>
          <a:xfrm>
            <a:off x="1619804" y="2562631"/>
            <a:ext cx="1037273" cy="619506"/>
          </a:xfrm>
          <a:custGeom>
            <a:avLst/>
            <a:gdLst/>
            <a:ahLst/>
            <a:cxnLst/>
            <a:rect l="l" t="t" r="r" b="b"/>
            <a:pathLst>
              <a:path w="857250" h="457200" extrusionOk="0">
                <a:moveTo>
                  <a:pt x="343376" y="7144"/>
                </a:moveTo>
                <a:lnTo>
                  <a:pt x="129064" y="221456"/>
                </a:lnTo>
                <a:lnTo>
                  <a:pt x="7144" y="221456"/>
                </a:lnTo>
                <a:lnTo>
                  <a:pt x="7144" y="239554"/>
                </a:lnTo>
                <a:lnTo>
                  <a:pt x="129064" y="239554"/>
                </a:lnTo>
                <a:lnTo>
                  <a:pt x="343376" y="453866"/>
                </a:lnTo>
                <a:lnTo>
                  <a:pt x="850106" y="453866"/>
                </a:lnTo>
                <a:lnTo>
                  <a:pt x="850106" y="7144"/>
                </a:lnTo>
                <a:lnTo>
                  <a:pt x="343376" y="7144"/>
                </a:lnTo>
                <a:close/>
                <a:moveTo>
                  <a:pt x="350996" y="435769"/>
                </a:moveTo>
                <a:lnTo>
                  <a:pt x="155734" y="239554"/>
                </a:lnTo>
                <a:lnTo>
                  <a:pt x="235744" y="239554"/>
                </a:lnTo>
                <a:cubicBezTo>
                  <a:pt x="240506" y="266224"/>
                  <a:pt x="263366" y="286226"/>
                  <a:pt x="290989" y="286226"/>
                </a:cubicBezTo>
                <a:cubicBezTo>
                  <a:pt x="321469" y="286226"/>
                  <a:pt x="346234" y="261461"/>
                  <a:pt x="346234" y="230981"/>
                </a:cubicBezTo>
                <a:cubicBezTo>
                  <a:pt x="346234" y="200501"/>
                  <a:pt x="321469" y="175736"/>
                  <a:pt x="290989" y="175736"/>
                </a:cubicBezTo>
                <a:cubicBezTo>
                  <a:pt x="263366" y="175736"/>
                  <a:pt x="240506" y="195739"/>
                  <a:pt x="235744" y="222409"/>
                </a:cubicBezTo>
                <a:lnTo>
                  <a:pt x="155734" y="222409"/>
                </a:lnTo>
                <a:lnTo>
                  <a:pt x="350996" y="25241"/>
                </a:lnTo>
                <a:lnTo>
                  <a:pt x="832009" y="25241"/>
                </a:lnTo>
                <a:lnTo>
                  <a:pt x="832009" y="108109"/>
                </a:lnTo>
                <a:lnTo>
                  <a:pt x="659606" y="108109"/>
                </a:lnTo>
                <a:cubicBezTo>
                  <a:pt x="655796" y="88106"/>
                  <a:pt x="638651" y="73819"/>
                  <a:pt x="617696" y="73819"/>
                </a:cubicBezTo>
                <a:cubicBezTo>
                  <a:pt x="596741" y="73819"/>
                  <a:pt x="579596" y="88106"/>
                  <a:pt x="574834" y="108109"/>
                </a:cubicBezTo>
                <a:lnTo>
                  <a:pt x="536734" y="108109"/>
                </a:lnTo>
                <a:cubicBezTo>
                  <a:pt x="532924" y="88106"/>
                  <a:pt x="514826" y="73819"/>
                  <a:pt x="494824" y="73819"/>
                </a:cubicBezTo>
                <a:cubicBezTo>
                  <a:pt x="471011" y="73819"/>
                  <a:pt x="451009" y="92869"/>
                  <a:pt x="451009" y="117634"/>
                </a:cubicBezTo>
                <a:cubicBezTo>
                  <a:pt x="451009" y="142399"/>
                  <a:pt x="470059" y="161449"/>
                  <a:pt x="494824" y="161449"/>
                </a:cubicBezTo>
                <a:cubicBezTo>
                  <a:pt x="515779" y="161449"/>
                  <a:pt x="532924" y="147161"/>
                  <a:pt x="537686" y="127159"/>
                </a:cubicBezTo>
                <a:lnTo>
                  <a:pt x="575786" y="127159"/>
                </a:lnTo>
                <a:cubicBezTo>
                  <a:pt x="579596" y="147161"/>
                  <a:pt x="597694" y="161449"/>
                  <a:pt x="618649" y="161449"/>
                </a:cubicBezTo>
                <a:cubicBezTo>
                  <a:pt x="639604" y="161449"/>
                  <a:pt x="656749" y="147161"/>
                  <a:pt x="661511" y="127159"/>
                </a:cubicBezTo>
                <a:lnTo>
                  <a:pt x="833914" y="127159"/>
                </a:lnTo>
                <a:lnTo>
                  <a:pt x="833914" y="222409"/>
                </a:lnTo>
                <a:lnTo>
                  <a:pt x="815816" y="222409"/>
                </a:lnTo>
                <a:cubicBezTo>
                  <a:pt x="812006" y="202406"/>
                  <a:pt x="793909" y="188119"/>
                  <a:pt x="772954" y="188119"/>
                </a:cubicBezTo>
                <a:cubicBezTo>
                  <a:pt x="751999" y="188119"/>
                  <a:pt x="734854" y="202406"/>
                  <a:pt x="730091" y="222409"/>
                </a:cubicBezTo>
                <a:lnTo>
                  <a:pt x="690086" y="222409"/>
                </a:lnTo>
                <a:cubicBezTo>
                  <a:pt x="686276" y="202406"/>
                  <a:pt x="668179" y="188119"/>
                  <a:pt x="647224" y="188119"/>
                </a:cubicBezTo>
                <a:cubicBezTo>
                  <a:pt x="626269" y="188119"/>
                  <a:pt x="609124" y="202406"/>
                  <a:pt x="604361" y="222409"/>
                </a:cubicBezTo>
                <a:lnTo>
                  <a:pt x="418624" y="222409"/>
                </a:lnTo>
                <a:lnTo>
                  <a:pt x="418624" y="240506"/>
                </a:lnTo>
                <a:lnTo>
                  <a:pt x="604361" y="240506"/>
                </a:lnTo>
                <a:cubicBezTo>
                  <a:pt x="608171" y="260509"/>
                  <a:pt x="626269" y="274796"/>
                  <a:pt x="647224" y="274796"/>
                </a:cubicBezTo>
                <a:cubicBezTo>
                  <a:pt x="668179" y="274796"/>
                  <a:pt x="685324" y="260509"/>
                  <a:pt x="690086" y="240506"/>
                </a:cubicBezTo>
                <a:lnTo>
                  <a:pt x="730091" y="240506"/>
                </a:lnTo>
                <a:cubicBezTo>
                  <a:pt x="733901" y="260509"/>
                  <a:pt x="751999" y="274796"/>
                  <a:pt x="772954" y="274796"/>
                </a:cubicBezTo>
                <a:cubicBezTo>
                  <a:pt x="793909" y="274796"/>
                  <a:pt x="811054" y="260509"/>
                  <a:pt x="815816" y="240506"/>
                </a:cubicBezTo>
                <a:lnTo>
                  <a:pt x="833914" y="240506"/>
                </a:lnTo>
                <a:lnTo>
                  <a:pt x="833914" y="335756"/>
                </a:lnTo>
                <a:lnTo>
                  <a:pt x="778669" y="335756"/>
                </a:lnTo>
                <a:cubicBezTo>
                  <a:pt x="774859" y="315754"/>
                  <a:pt x="756761" y="301466"/>
                  <a:pt x="735806" y="301466"/>
                </a:cubicBezTo>
                <a:cubicBezTo>
                  <a:pt x="714851" y="301466"/>
                  <a:pt x="697706" y="315754"/>
                  <a:pt x="692944" y="335756"/>
                </a:cubicBezTo>
                <a:lnTo>
                  <a:pt x="611981" y="335756"/>
                </a:lnTo>
                <a:cubicBezTo>
                  <a:pt x="608171" y="315754"/>
                  <a:pt x="590074" y="301466"/>
                  <a:pt x="569119" y="301466"/>
                </a:cubicBezTo>
                <a:cubicBezTo>
                  <a:pt x="548164" y="301466"/>
                  <a:pt x="531019" y="315754"/>
                  <a:pt x="526256" y="335756"/>
                </a:cubicBezTo>
                <a:lnTo>
                  <a:pt x="476726" y="335756"/>
                </a:lnTo>
                <a:lnTo>
                  <a:pt x="476726" y="353854"/>
                </a:lnTo>
                <a:lnTo>
                  <a:pt x="526256" y="353854"/>
                </a:lnTo>
                <a:cubicBezTo>
                  <a:pt x="530066" y="373856"/>
                  <a:pt x="548164" y="388144"/>
                  <a:pt x="569119" y="388144"/>
                </a:cubicBezTo>
                <a:cubicBezTo>
                  <a:pt x="590074" y="388144"/>
                  <a:pt x="607219" y="373856"/>
                  <a:pt x="611981" y="353854"/>
                </a:cubicBezTo>
                <a:lnTo>
                  <a:pt x="692944" y="353854"/>
                </a:lnTo>
                <a:cubicBezTo>
                  <a:pt x="696754" y="373856"/>
                  <a:pt x="714851" y="388144"/>
                  <a:pt x="735806" y="388144"/>
                </a:cubicBezTo>
                <a:cubicBezTo>
                  <a:pt x="756761" y="388144"/>
                  <a:pt x="773906" y="373856"/>
                  <a:pt x="778669" y="353854"/>
                </a:cubicBezTo>
                <a:lnTo>
                  <a:pt x="832961" y="353854"/>
                </a:lnTo>
                <a:lnTo>
                  <a:pt x="832961" y="435769"/>
                </a:lnTo>
                <a:lnTo>
                  <a:pt x="350996" y="435769"/>
                </a:lnTo>
                <a:close/>
                <a:moveTo>
                  <a:pt x="252889" y="230981"/>
                </a:moveTo>
                <a:cubicBezTo>
                  <a:pt x="252889" y="210026"/>
                  <a:pt x="270034" y="193834"/>
                  <a:pt x="290036" y="193834"/>
                </a:cubicBezTo>
                <a:cubicBezTo>
                  <a:pt x="310039" y="193834"/>
                  <a:pt x="327184" y="210979"/>
                  <a:pt x="327184" y="230981"/>
                </a:cubicBezTo>
                <a:cubicBezTo>
                  <a:pt x="327184" y="250984"/>
                  <a:pt x="310039" y="268129"/>
                  <a:pt x="290036" y="268129"/>
                </a:cubicBezTo>
                <a:cubicBezTo>
                  <a:pt x="270034" y="268129"/>
                  <a:pt x="252889" y="250984"/>
                  <a:pt x="252889" y="230981"/>
                </a:cubicBezTo>
                <a:close/>
                <a:moveTo>
                  <a:pt x="642461" y="117634"/>
                </a:moveTo>
                <a:cubicBezTo>
                  <a:pt x="642461" y="131921"/>
                  <a:pt x="631031" y="142399"/>
                  <a:pt x="617696" y="142399"/>
                </a:cubicBezTo>
                <a:cubicBezTo>
                  <a:pt x="604361" y="142399"/>
                  <a:pt x="592931" y="130969"/>
                  <a:pt x="592931" y="117634"/>
                </a:cubicBezTo>
                <a:cubicBezTo>
                  <a:pt x="592931" y="103346"/>
                  <a:pt x="604361" y="92869"/>
                  <a:pt x="617696" y="92869"/>
                </a:cubicBezTo>
                <a:cubicBezTo>
                  <a:pt x="631031" y="92869"/>
                  <a:pt x="642461" y="103346"/>
                  <a:pt x="642461" y="117634"/>
                </a:cubicBezTo>
                <a:close/>
                <a:moveTo>
                  <a:pt x="671989" y="230981"/>
                </a:moveTo>
                <a:cubicBezTo>
                  <a:pt x="671989" y="245269"/>
                  <a:pt x="660559" y="255746"/>
                  <a:pt x="647224" y="255746"/>
                </a:cubicBezTo>
                <a:cubicBezTo>
                  <a:pt x="633889" y="255746"/>
                  <a:pt x="622459" y="244316"/>
                  <a:pt x="622459" y="230981"/>
                </a:cubicBezTo>
                <a:cubicBezTo>
                  <a:pt x="622459" y="216694"/>
                  <a:pt x="633889" y="206216"/>
                  <a:pt x="647224" y="206216"/>
                </a:cubicBezTo>
                <a:cubicBezTo>
                  <a:pt x="660559" y="206216"/>
                  <a:pt x="671989" y="216694"/>
                  <a:pt x="671989" y="230981"/>
                </a:cubicBezTo>
                <a:close/>
                <a:moveTo>
                  <a:pt x="760571" y="344329"/>
                </a:moveTo>
                <a:cubicBezTo>
                  <a:pt x="760571" y="358616"/>
                  <a:pt x="749141" y="369094"/>
                  <a:pt x="735806" y="369094"/>
                </a:cubicBezTo>
                <a:cubicBezTo>
                  <a:pt x="722471" y="369094"/>
                  <a:pt x="711041" y="357664"/>
                  <a:pt x="711041" y="344329"/>
                </a:cubicBezTo>
                <a:cubicBezTo>
                  <a:pt x="711041" y="330041"/>
                  <a:pt x="722471" y="319564"/>
                  <a:pt x="735806" y="319564"/>
                </a:cubicBezTo>
                <a:cubicBezTo>
                  <a:pt x="749141" y="319564"/>
                  <a:pt x="760571" y="330994"/>
                  <a:pt x="760571" y="344329"/>
                </a:cubicBezTo>
                <a:close/>
              </a:path>
            </a:pathLst>
          </a:custGeom>
          <a:solidFill>
            <a:srgbClr val="29A7DE"/>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
          <p:cNvSpPr txBox="1">
            <a:spLocks noGrp="1"/>
          </p:cNvSpPr>
          <p:nvPr>
            <p:ph type="title"/>
          </p:nvPr>
        </p:nvSpPr>
        <p:spPr>
          <a:xfrm>
            <a:off x="838200" y="914400"/>
            <a:ext cx="16611600" cy="835200"/>
          </a:xfrm>
          <a:prstGeom prst="rect">
            <a:avLst/>
          </a:prstGeom>
          <a:noFill/>
          <a:ln>
            <a:noFill/>
          </a:ln>
        </p:spPr>
        <p:txBody>
          <a:bodyPr spcFirstLastPara="1" wrap="square" lIns="0" tIns="182850" rIns="0" bIns="182850" anchor="t" anchorCtr="0">
            <a:noAutofit/>
          </a:bodyPr>
          <a:lstStyle/>
          <a:p>
            <a:pPr marL="0" lvl="0" indent="0" algn="l" rtl="0">
              <a:lnSpc>
                <a:spcPct val="80000"/>
              </a:lnSpc>
              <a:spcBef>
                <a:spcPts val="0"/>
              </a:spcBef>
              <a:spcAft>
                <a:spcPts val="0"/>
              </a:spcAft>
              <a:buSzPts val="4400"/>
              <a:buNone/>
            </a:pPr>
            <a:r>
              <a:rPr lang="en" b="1">
                <a:solidFill>
                  <a:schemeClr val="accent3"/>
                </a:solidFill>
              </a:rPr>
              <a:t>ELEGANT</a:t>
            </a:r>
            <a:r>
              <a:rPr lang="en"/>
              <a:t>: MODERN DATA WAREHOUSE</a:t>
            </a:r>
            <a:endParaRPr/>
          </a:p>
          <a:p>
            <a:pPr marL="0" lvl="0" indent="0" algn="l" rtl="0">
              <a:lnSpc>
                <a:spcPct val="80000"/>
              </a:lnSpc>
              <a:spcBef>
                <a:spcPts val="0"/>
              </a:spcBef>
              <a:spcAft>
                <a:spcPts val="0"/>
              </a:spcAft>
              <a:buSzPts val="4400"/>
              <a:buNone/>
            </a:pPr>
            <a:endParaRPr/>
          </a:p>
          <a:p>
            <a:pPr marL="0" lvl="0" indent="0" algn="l" rtl="0">
              <a:lnSpc>
                <a:spcPct val="80000"/>
              </a:lnSpc>
              <a:spcBef>
                <a:spcPts val="0"/>
              </a:spcBef>
              <a:spcAft>
                <a:spcPts val="0"/>
              </a:spcAft>
              <a:buSzPts val="4400"/>
              <a:buNone/>
            </a:pPr>
            <a:endParaRPr/>
          </a:p>
        </p:txBody>
      </p:sp>
      <p:sp>
        <p:nvSpPr>
          <p:cNvPr id="903" name="Google Shape;903;p8"/>
          <p:cNvSpPr txBox="1"/>
          <p:nvPr/>
        </p:nvSpPr>
        <p:spPr>
          <a:xfrm>
            <a:off x="1139650" y="8269500"/>
            <a:ext cx="1975800" cy="595800"/>
          </a:xfrm>
          <a:prstGeom prst="rect">
            <a:avLst/>
          </a:prstGeom>
          <a:solidFill>
            <a:schemeClr val="lt1"/>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1" u="none" strike="noStrike" cap="none">
                <a:solidFill>
                  <a:schemeClr val="accent4"/>
                </a:solidFill>
                <a:latin typeface="Lato"/>
                <a:ea typeface="Lato"/>
                <a:cs typeface="Lato"/>
                <a:sym typeface="Lato"/>
              </a:rPr>
              <a:t>Variety</a:t>
            </a:r>
            <a:r>
              <a:rPr lang="en" sz="1800" b="1" i="1" u="none" strike="noStrike" cap="none">
                <a:solidFill>
                  <a:schemeClr val="dk1"/>
                </a:solidFill>
                <a:latin typeface="Lato"/>
                <a:ea typeface="Lato"/>
                <a:cs typeface="Lato"/>
                <a:sym typeface="Lato"/>
              </a:rPr>
              <a:t> </a:t>
            </a:r>
            <a:r>
              <a:rPr lang="en" sz="1800" b="0" i="1" u="none" strike="noStrike" cap="none">
                <a:solidFill>
                  <a:schemeClr val="dk1"/>
                </a:solidFill>
                <a:latin typeface="Lato"/>
                <a:ea typeface="Lato"/>
                <a:cs typeface="Lato"/>
                <a:sym typeface="Lato"/>
              </a:rPr>
              <a:t>of data sources, types</a:t>
            </a:r>
            <a:endParaRPr sz="1800" b="0" i="1" u="none" strike="noStrike" cap="none">
              <a:solidFill>
                <a:schemeClr val="dk1"/>
              </a:solidFill>
              <a:latin typeface="Lato"/>
              <a:ea typeface="Lato"/>
              <a:cs typeface="Lato"/>
              <a:sym typeface="Lato"/>
            </a:endParaRPr>
          </a:p>
        </p:txBody>
      </p:sp>
      <p:grpSp>
        <p:nvGrpSpPr>
          <p:cNvPr id="904" name="Google Shape;904;p8"/>
          <p:cNvGrpSpPr/>
          <p:nvPr/>
        </p:nvGrpSpPr>
        <p:grpSpPr>
          <a:xfrm>
            <a:off x="3950405" y="7695500"/>
            <a:ext cx="10776728" cy="659799"/>
            <a:chOff x="2632901" y="5130333"/>
            <a:chExt cx="7182569" cy="439865"/>
          </a:xfrm>
        </p:grpSpPr>
        <p:cxnSp>
          <p:nvCxnSpPr>
            <p:cNvPr id="905" name="Google Shape;905;p8"/>
            <p:cNvCxnSpPr/>
            <p:nvPr/>
          </p:nvCxnSpPr>
          <p:spPr>
            <a:xfrm>
              <a:off x="2643970" y="5523098"/>
              <a:ext cx="7171500" cy="47100"/>
            </a:xfrm>
            <a:prstGeom prst="straightConnector1">
              <a:avLst/>
            </a:prstGeom>
            <a:noFill/>
            <a:ln w="38100" cap="flat" cmpd="sng">
              <a:solidFill>
                <a:schemeClr val="accent3"/>
              </a:solidFill>
              <a:prstDash val="solid"/>
              <a:round/>
              <a:headEnd type="none" w="sm" len="sm"/>
              <a:tailEnd type="stealth" w="med" len="med"/>
            </a:ln>
          </p:spPr>
        </p:cxnSp>
        <p:sp>
          <p:nvSpPr>
            <p:cNvPr id="906" name="Google Shape;906;p8"/>
            <p:cNvSpPr txBox="1"/>
            <p:nvPr/>
          </p:nvSpPr>
          <p:spPr>
            <a:xfrm>
              <a:off x="2632901" y="5130333"/>
              <a:ext cx="6919800" cy="397200"/>
            </a:xfrm>
            <a:prstGeom prst="rect">
              <a:avLst/>
            </a:prstGeom>
            <a:noFill/>
            <a:ln>
              <a:noFill/>
            </a:ln>
          </p:spPr>
          <p:txBody>
            <a:bodyPr spcFirstLastPara="1" wrap="square" lIns="137150" tIns="137150" rIns="137150" bIns="13715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1" i="1" u="none" strike="noStrike" cap="none">
                  <a:solidFill>
                    <a:schemeClr val="dk1"/>
                  </a:solidFill>
                  <a:latin typeface="Lato"/>
                  <a:ea typeface="Lato"/>
                  <a:cs typeface="Lato"/>
                  <a:sym typeface="Lato"/>
                </a:rPr>
                <a:t>Minutes to </a:t>
              </a:r>
              <a:r>
                <a:rPr lang="en" sz="2800" b="1" i="1" u="none" strike="noStrike" cap="none">
                  <a:solidFill>
                    <a:schemeClr val="accent4"/>
                  </a:solidFill>
                  <a:latin typeface="Lato"/>
                  <a:ea typeface="Lato"/>
                  <a:cs typeface="Lato"/>
                  <a:sym typeface="Lato"/>
                </a:rPr>
                <a:t>Deployment</a:t>
              </a:r>
              <a:endParaRPr sz="2800" b="1" i="1" u="none" strike="noStrike" cap="none">
                <a:solidFill>
                  <a:schemeClr val="accent4"/>
                </a:solidFill>
                <a:latin typeface="Lato"/>
                <a:ea typeface="Lato"/>
                <a:cs typeface="Lato"/>
                <a:sym typeface="Lato"/>
              </a:endParaRPr>
            </a:p>
          </p:txBody>
        </p:sp>
      </p:grpSp>
      <p:sp>
        <p:nvSpPr>
          <p:cNvPr id="907" name="Google Shape;907;p8"/>
          <p:cNvSpPr txBox="1"/>
          <p:nvPr/>
        </p:nvSpPr>
        <p:spPr>
          <a:xfrm>
            <a:off x="6434875" y="6218350"/>
            <a:ext cx="5571000" cy="5916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ato"/>
                <a:ea typeface="Lato"/>
                <a:cs typeface="Lato"/>
                <a:sym typeface="Lato"/>
              </a:rPr>
              <a:t>Orchestrated with Intelligent Workload Management</a:t>
            </a:r>
            <a:endParaRPr sz="2800" b="0" i="0" u="none" strike="noStrike" cap="none">
              <a:solidFill>
                <a:srgbClr val="000000"/>
              </a:solidFill>
              <a:latin typeface="Arial"/>
              <a:ea typeface="Arial"/>
              <a:cs typeface="Arial"/>
              <a:sym typeface="Arial"/>
            </a:endParaRPr>
          </a:p>
        </p:txBody>
      </p:sp>
      <p:sp>
        <p:nvSpPr>
          <p:cNvPr id="908" name="Google Shape;908;p8"/>
          <p:cNvSpPr/>
          <p:nvPr/>
        </p:nvSpPr>
        <p:spPr>
          <a:xfrm>
            <a:off x="6455500" y="3241050"/>
            <a:ext cx="5571000" cy="3037200"/>
          </a:xfrm>
          <a:prstGeom prst="rect">
            <a:avLst/>
          </a:prstGeom>
          <a:noFill/>
          <a:ln w="28575" cap="flat" cmpd="sng">
            <a:solidFill>
              <a:srgbClr val="29A7DE"/>
            </a:solidFill>
            <a:prstDash val="solid"/>
            <a:round/>
            <a:headEnd type="none" w="sm" len="sm"/>
            <a:tailEnd type="none" w="sm" len="sm"/>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9" name="Google Shape;909;p8"/>
          <p:cNvGrpSpPr/>
          <p:nvPr/>
        </p:nvGrpSpPr>
        <p:grpSpPr>
          <a:xfrm>
            <a:off x="8513025" y="3909928"/>
            <a:ext cx="1181833" cy="1194699"/>
            <a:chOff x="4668509" y="3634227"/>
            <a:chExt cx="738000" cy="668700"/>
          </a:xfrm>
        </p:grpSpPr>
        <p:sp>
          <p:nvSpPr>
            <p:cNvPr id="910" name="Google Shape;910;p8"/>
            <p:cNvSpPr/>
            <p:nvPr/>
          </p:nvSpPr>
          <p:spPr>
            <a:xfrm>
              <a:off x="4668509" y="3634227"/>
              <a:ext cx="738000" cy="668700"/>
            </a:xfrm>
            <a:custGeom>
              <a:avLst/>
              <a:gdLst/>
              <a:ahLst/>
              <a:cxnLst/>
              <a:rect l="l" t="t" r="r" b="b"/>
              <a:pathLst>
                <a:path w="120000" h="120000" extrusionOk="0">
                  <a:moveTo>
                    <a:pt x="119847" y="59923"/>
                  </a:moveTo>
                  <a:cubicBezTo>
                    <a:pt x="119847" y="70929"/>
                    <a:pt x="117251" y="80254"/>
                    <a:pt x="111755" y="89885"/>
                  </a:cubicBezTo>
                  <a:cubicBezTo>
                    <a:pt x="106259" y="99363"/>
                    <a:pt x="99541" y="106242"/>
                    <a:pt x="89923" y="111898"/>
                  </a:cubicBezTo>
                  <a:cubicBezTo>
                    <a:pt x="80458" y="117401"/>
                    <a:pt x="71145" y="119847"/>
                    <a:pt x="60000" y="119847"/>
                  </a:cubicBezTo>
                  <a:cubicBezTo>
                    <a:pt x="49007" y="119847"/>
                    <a:pt x="39541" y="117401"/>
                    <a:pt x="29923" y="111898"/>
                  </a:cubicBezTo>
                  <a:cubicBezTo>
                    <a:pt x="20458" y="106242"/>
                    <a:pt x="13587" y="99363"/>
                    <a:pt x="8091" y="89885"/>
                  </a:cubicBezTo>
                  <a:cubicBezTo>
                    <a:pt x="2595" y="80254"/>
                    <a:pt x="0" y="70929"/>
                    <a:pt x="0" y="59923"/>
                  </a:cubicBezTo>
                  <a:cubicBezTo>
                    <a:pt x="0" y="48917"/>
                    <a:pt x="2595" y="39439"/>
                    <a:pt x="8091" y="29961"/>
                  </a:cubicBezTo>
                  <a:cubicBezTo>
                    <a:pt x="13587" y="20331"/>
                    <a:pt x="20458" y="13452"/>
                    <a:pt x="29923" y="7949"/>
                  </a:cubicBezTo>
                  <a:cubicBezTo>
                    <a:pt x="39541" y="2445"/>
                    <a:pt x="48854" y="0"/>
                    <a:pt x="60000" y="0"/>
                  </a:cubicBezTo>
                  <a:cubicBezTo>
                    <a:pt x="70992" y="0"/>
                    <a:pt x="80458" y="2445"/>
                    <a:pt x="89923" y="7949"/>
                  </a:cubicBezTo>
                  <a:cubicBezTo>
                    <a:pt x="99541" y="13452"/>
                    <a:pt x="106259" y="20331"/>
                    <a:pt x="111755" y="29961"/>
                  </a:cubicBezTo>
                  <a:cubicBezTo>
                    <a:pt x="117251" y="39439"/>
                    <a:pt x="119847" y="48917"/>
                    <a:pt x="119847" y="59923"/>
                  </a:cubicBezTo>
                </a:path>
              </a:pathLst>
            </a:custGeom>
            <a:noFill/>
            <a:ln w="28575" cap="flat" cmpd="sng">
              <a:solidFill>
                <a:srgbClr val="29A7DE"/>
              </a:solidFill>
              <a:prstDash val="solid"/>
              <a:bevel/>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grpSp>
          <p:nvGrpSpPr>
            <p:cNvPr id="911" name="Google Shape;911;p8"/>
            <p:cNvGrpSpPr/>
            <p:nvPr/>
          </p:nvGrpSpPr>
          <p:grpSpPr>
            <a:xfrm>
              <a:off x="4730745" y="3797204"/>
              <a:ext cx="619937" cy="364626"/>
              <a:chOff x="454989" y="3244241"/>
              <a:chExt cx="619937" cy="364626"/>
            </a:xfrm>
          </p:grpSpPr>
          <p:sp>
            <p:nvSpPr>
              <p:cNvPr id="912" name="Google Shape;912;p8"/>
              <p:cNvSpPr/>
              <p:nvPr/>
            </p:nvSpPr>
            <p:spPr>
              <a:xfrm>
                <a:off x="454989" y="3263267"/>
                <a:ext cx="423900" cy="345600"/>
              </a:xfrm>
              <a:custGeom>
                <a:avLst/>
                <a:gdLst/>
                <a:ahLst/>
                <a:cxnLst/>
                <a:rect l="l" t="t" r="r" b="b"/>
                <a:pathLst>
                  <a:path w="120000" h="120000" extrusionOk="0">
                    <a:moveTo>
                      <a:pt x="115546" y="51737"/>
                    </a:moveTo>
                    <a:lnTo>
                      <a:pt x="107020" y="49576"/>
                    </a:lnTo>
                    <a:lnTo>
                      <a:pt x="105238" y="49194"/>
                    </a:lnTo>
                    <a:lnTo>
                      <a:pt x="104856" y="47415"/>
                    </a:lnTo>
                    <a:cubicBezTo>
                      <a:pt x="103711" y="44110"/>
                      <a:pt x="102693" y="40932"/>
                      <a:pt x="100911" y="37754"/>
                    </a:cubicBezTo>
                    <a:lnTo>
                      <a:pt x="99766" y="35847"/>
                    </a:lnTo>
                    <a:lnTo>
                      <a:pt x="100911" y="34067"/>
                    </a:lnTo>
                    <a:lnTo>
                      <a:pt x="104856" y="28347"/>
                    </a:lnTo>
                    <a:cubicBezTo>
                      <a:pt x="106256" y="26567"/>
                      <a:pt x="105874" y="23644"/>
                      <a:pt x="104475" y="21864"/>
                    </a:cubicBezTo>
                    <a:lnTo>
                      <a:pt x="98748" y="16144"/>
                    </a:lnTo>
                    <a:cubicBezTo>
                      <a:pt x="97603" y="15127"/>
                      <a:pt x="96585" y="14745"/>
                      <a:pt x="95185" y="14745"/>
                    </a:cubicBezTo>
                    <a:cubicBezTo>
                      <a:pt x="94422" y="14745"/>
                      <a:pt x="93276" y="15127"/>
                      <a:pt x="92640" y="15508"/>
                    </a:cubicBezTo>
                    <a:lnTo>
                      <a:pt x="86150" y="19449"/>
                    </a:lnTo>
                    <a:lnTo>
                      <a:pt x="84369" y="20466"/>
                    </a:lnTo>
                    <a:lnTo>
                      <a:pt x="82587" y="19449"/>
                    </a:lnTo>
                    <a:cubicBezTo>
                      <a:pt x="79278" y="17669"/>
                      <a:pt x="76097" y="16144"/>
                      <a:pt x="72534" y="15127"/>
                    </a:cubicBezTo>
                    <a:lnTo>
                      <a:pt x="70371" y="14364"/>
                    </a:lnTo>
                    <a:lnTo>
                      <a:pt x="69989" y="12203"/>
                    </a:lnTo>
                    <a:lnTo>
                      <a:pt x="68589" y="3940"/>
                    </a:lnTo>
                    <a:cubicBezTo>
                      <a:pt x="68207" y="1525"/>
                      <a:pt x="66044" y="0"/>
                      <a:pt x="63881" y="0"/>
                    </a:cubicBezTo>
                    <a:lnTo>
                      <a:pt x="55609" y="0"/>
                    </a:lnTo>
                    <a:cubicBezTo>
                      <a:pt x="53446" y="0"/>
                      <a:pt x="51283" y="1525"/>
                      <a:pt x="50901" y="3559"/>
                    </a:cubicBezTo>
                    <a:lnTo>
                      <a:pt x="48738" y="12966"/>
                    </a:lnTo>
                    <a:lnTo>
                      <a:pt x="48483" y="14745"/>
                    </a:lnTo>
                    <a:lnTo>
                      <a:pt x="46702" y="15508"/>
                    </a:lnTo>
                    <a:cubicBezTo>
                      <a:pt x="43393" y="16525"/>
                      <a:pt x="40212" y="17923"/>
                      <a:pt x="37285" y="19449"/>
                    </a:cubicBezTo>
                    <a:lnTo>
                      <a:pt x="35503" y="20466"/>
                    </a:lnTo>
                    <a:lnTo>
                      <a:pt x="33722" y="19449"/>
                    </a:lnTo>
                    <a:lnTo>
                      <a:pt x="24432" y="13601"/>
                    </a:lnTo>
                    <a:cubicBezTo>
                      <a:pt x="23669" y="13347"/>
                      <a:pt x="22523" y="12966"/>
                      <a:pt x="21887" y="12966"/>
                    </a:cubicBezTo>
                    <a:cubicBezTo>
                      <a:pt x="20487" y="12966"/>
                      <a:pt x="19342" y="13347"/>
                      <a:pt x="18324" y="14364"/>
                    </a:cubicBezTo>
                    <a:lnTo>
                      <a:pt x="12470" y="20084"/>
                    </a:lnTo>
                    <a:cubicBezTo>
                      <a:pt x="10689" y="21864"/>
                      <a:pt x="10689" y="24406"/>
                      <a:pt x="12216" y="26567"/>
                    </a:cubicBezTo>
                    <a:lnTo>
                      <a:pt x="18324" y="35211"/>
                    </a:lnTo>
                    <a:lnTo>
                      <a:pt x="19342" y="36610"/>
                    </a:lnTo>
                    <a:lnTo>
                      <a:pt x="18579" y="38389"/>
                    </a:lnTo>
                    <a:cubicBezTo>
                      <a:pt x="17560" y="40932"/>
                      <a:pt x="16415" y="43474"/>
                      <a:pt x="15397" y="46271"/>
                    </a:cubicBezTo>
                    <a:lnTo>
                      <a:pt x="15015" y="48050"/>
                    </a:lnTo>
                    <a:lnTo>
                      <a:pt x="13234" y="48432"/>
                    </a:lnTo>
                    <a:lnTo>
                      <a:pt x="3563" y="50974"/>
                    </a:lnTo>
                    <a:cubicBezTo>
                      <a:pt x="1399" y="51737"/>
                      <a:pt x="0" y="53516"/>
                      <a:pt x="0" y="55677"/>
                    </a:cubicBezTo>
                    <a:lnTo>
                      <a:pt x="0" y="63940"/>
                    </a:lnTo>
                    <a:cubicBezTo>
                      <a:pt x="0" y="66355"/>
                      <a:pt x="1781" y="68135"/>
                      <a:pt x="3944" y="68516"/>
                    </a:cubicBezTo>
                    <a:lnTo>
                      <a:pt x="13234" y="70296"/>
                    </a:lnTo>
                    <a:lnTo>
                      <a:pt x="15397" y="70677"/>
                    </a:lnTo>
                    <a:lnTo>
                      <a:pt x="16161" y="72457"/>
                    </a:lnTo>
                    <a:cubicBezTo>
                      <a:pt x="17179" y="75381"/>
                      <a:pt x="18324" y="78177"/>
                      <a:pt x="19724" y="81101"/>
                    </a:cubicBezTo>
                    <a:lnTo>
                      <a:pt x="21124" y="83644"/>
                    </a:lnTo>
                    <a:lnTo>
                      <a:pt x="20106" y="85423"/>
                    </a:lnTo>
                    <a:lnTo>
                      <a:pt x="14379" y="95084"/>
                    </a:lnTo>
                    <a:cubicBezTo>
                      <a:pt x="13234" y="96864"/>
                      <a:pt x="13616" y="99406"/>
                      <a:pt x="15015" y="101186"/>
                    </a:cubicBezTo>
                    <a:lnTo>
                      <a:pt x="20742" y="106906"/>
                    </a:lnTo>
                    <a:cubicBezTo>
                      <a:pt x="21887" y="108050"/>
                      <a:pt x="22905" y="108305"/>
                      <a:pt x="24432" y="108305"/>
                    </a:cubicBezTo>
                    <a:cubicBezTo>
                      <a:pt x="25450" y="108305"/>
                      <a:pt x="26595" y="108050"/>
                      <a:pt x="27232" y="107288"/>
                    </a:cubicBezTo>
                    <a:lnTo>
                      <a:pt x="35885" y="101186"/>
                    </a:lnTo>
                    <a:lnTo>
                      <a:pt x="37667" y="100169"/>
                    </a:lnTo>
                    <a:lnTo>
                      <a:pt x="39448" y="101186"/>
                    </a:lnTo>
                    <a:cubicBezTo>
                      <a:pt x="41993" y="102584"/>
                      <a:pt x="44793" y="103728"/>
                      <a:pt x="47338" y="104364"/>
                    </a:cubicBezTo>
                    <a:lnTo>
                      <a:pt x="49119" y="104745"/>
                    </a:lnTo>
                    <a:lnTo>
                      <a:pt x="49501" y="106525"/>
                    </a:lnTo>
                    <a:lnTo>
                      <a:pt x="51664" y="116313"/>
                    </a:lnTo>
                    <a:cubicBezTo>
                      <a:pt x="52046" y="118347"/>
                      <a:pt x="54209" y="119872"/>
                      <a:pt x="56373" y="119872"/>
                    </a:cubicBezTo>
                    <a:lnTo>
                      <a:pt x="64644" y="119872"/>
                    </a:lnTo>
                    <a:cubicBezTo>
                      <a:pt x="67062" y="119872"/>
                      <a:pt x="68971" y="118093"/>
                      <a:pt x="69225" y="115932"/>
                    </a:cubicBezTo>
                    <a:lnTo>
                      <a:pt x="70752" y="107288"/>
                    </a:lnTo>
                    <a:lnTo>
                      <a:pt x="71007" y="105127"/>
                    </a:lnTo>
                    <a:lnTo>
                      <a:pt x="73170" y="104364"/>
                    </a:lnTo>
                    <a:cubicBezTo>
                      <a:pt x="76479" y="103728"/>
                      <a:pt x="79278" y="102330"/>
                      <a:pt x="81823" y="100805"/>
                    </a:cubicBezTo>
                    <a:lnTo>
                      <a:pt x="83605" y="99788"/>
                    </a:lnTo>
                    <a:lnTo>
                      <a:pt x="85387" y="100805"/>
                    </a:lnTo>
                    <a:lnTo>
                      <a:pt x="91495" y="105127"/>
                    </a:lnTo>
                    <a:cubicBezTo>
                      <a:pt x="92258" y="105889"/>
                      <a:pt x="93276" y="106271"/>
                      <a:pt x="94422" y="106271"/>
                    </a:cubicBezTo>
                    <a:cubicBezTo>
                      <a:pt x="95821" y="106271"/>
                      <a:pt x="96967" y="105889"/>
                      <a:pt x="97985" y="104745"/>
                    </a:cubicBezTo>
                    <a:lnTo>
                      <a:pt x="103711" y="99025"/>
                    </a:lnTo>
                    <a:cubicBezTo>
                      <a:pt x="105238" y="97627"/>
                      <a:pt x="105493" y="95084"/>
                      <a:pt x="104475" y="92923"/>
                    </a:cubicBezTo>
                    <a:lnTo>
                      <a:pt x="100530" y="86440"/>
                    </a:lnTo>
                    <a:lnTo>
                      <a:pt x="99384" y="84661"/>
                    </a:lnTo>
                    <a:lnTo>
                      <a:pt x="100148" y="83644"/>
                    </a:lnTo>
                    <a:cubicBezTo>
                      <a:pt x="101930" y="80338"/>
                      <a:pt x="103711" y="76779"/>
                      <a:pt x="104856" y="73220"/>
                    </a:cubicBezTo>
                    <a:lnTo>
                      <a:pt x="105493" y="71440"/>
                    </a:lnTo>
                    <a:lnTo>
                      <a:pt x="107656" y="71059"/>
                    </a:lnTo>
                    <a:lnTo>
                      <a:pt x="115927" y="69661"/>
                    </a:lnTo>
                    <a:cubicBezTo>
                      <a:pt x="118472" y="69279"/>
                      <a:pt x="119872" y="67118"/>
                      <a:pt x="119872" y="64957"/>
                    </a:cubicBezTo>
                    <a:lnTo>
                      <a:pt x="119872" y="56694"/>
                    </a:lnTo>
                    <a:cubicBezTo>
                      <a:pt x="119490" y="54152"/>
                      <a:pt x="118091" y="52372"/>
                      <a:pt x="115546" y="51737"/>
                    </a:cubicBezTo>
                    <a:close/>
                    <a:moveTo>
                      <a:pt x="60318" y="84661"/>
                    </a:moveTo>
                    <a:cubicBezTo>
                      <a:pt x="46702" y="84661"/>
                      <a:pt x="35503" y="73601"/>
                      <a:pt x="35503" y="60000"/>
                    </a:cubicBezTo>
                    <a:cubicBezTo>
                      <a:pt x="35503" y="46271"/>
                      <a:pt x="46702" y="35211"/>
                      <a:pt x="60318" y="35211"/>
                    </a:cubicBezTo>
                    <a:cubicBezTo>
                      <a:pt x="73934" y="35211"/>
                      <a:pt x="85132" y="46271"/>
                      <a:pt x="85132" y="60000"/>
                    </a:cubicBezTo>
                    <a:cubicBezTo>
                      <a:pt x="85387" y="73601"/>
                      <a:pt x="74316" y="84661"/>
                      <a:pt x="60318" y="84661"/>
                    </a:cubicBezTo>
                    <a:close/>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13" name="Google Shape;913;p8"/>
              <p:cNvSpPr/>
              <p:nvPr/>
            </p:nvSpPr>
            <p:spPr>
              <a:xfrm>
                <a:off x="864926" y="3244241"/>
                <a:ext cx="210000" cy="210000"/>
              </a:xfrm>
              <a:custGeom>
                <a:avLst/>
                <a:gdLst/>
                <a:ahLst/>
                <a:cxnLst/>
                <a:rect l="l" t="t" r="r" b="b"/>
                <a:pathLst>
                  <a:path w="120000" h="120000" extrusionOk="0">
                    <a:moveTo>
                      <a:pt x="116162" y="74200"/>
                    </a:moveTo>
                    <a:lnTo>
                      <a:pt x="108997" y="69339"/>
                    </a:lnTo>
                    <a:lnTo>
                      <a:pt x="107718" y="67803"/>
                    </a:lnTo>
                    <a:lnTo>
                      <a:pt x="107718" y="65501"/>
                    </a:lnTo>
                    <a:cubicBezTo>
                      <a:pt x="108230" y="61918"/>
                      <a:pt x="108230" y="58336"/>
                      <a:pt x="107718" y="54754"/>
                    </a:cubicBezTo>
                    <a:lnTo>
                      <a:pt x="107718" y="52707"/>
                    </a:lnTo>
                    <a:lnTo>
                      <a:pt x="108997" y="51172"/>
                    </a:lnTo>
                    <a:lnTo>
                      <a:pt x="115650" y="47590"/>
                    </a:lnTo>
                    <a:cubicBezTo>
                      <a:pt x="117697" y="46055"/>
                      <a:pt x="118464" y="44008"/>
                      <a:pt x="117697" y="40938"/>
                    </a:cubicBezTo>
                    <a:lnTo>
                      <a:pt x="114882" y="33006"/>
                    </a:lnTo>
                    <a:cubicBezTo>
                      <a:pt x="114115" y="31727"/>
                      <a:pt x="113347" y="30959"/>
                      <a:pt x="111812" y="30191"/>
                    </a:cubicBezTo>
                    <a:cubicBezTo>
                      <a:pt x="111300" y="30191"/>
                      <a:pt x="110533" y="29424"/>
                      <a:pt x="108997" y="30191"/>
                    </a:cubicBezTo>
                    <a:lnTo>
                      <a:pt x="101066" y="31727"/>
                    </a:lnTo>
                    <a:lnTo>
                      <a:pt x="99019" y="31727"/>
                    </a:lnTo>
                    <a:lnTo>
                      <a:pt x="97484" y="30191"/>
                    </a:lnTo>
                    <a:cubicBezTo>
                      <a:pt x="95437" y="27377"/>
                      <a:pt x="92366" y="24562"/>
                      <a:pt x="89552" y="22260"/>
                    </a:cubicBezTo>
                    <a:lnTo>
                      <a:pt x="88017" y="20724"/>
                    </a:lnTo>
                    <a:lnTo>
                      <a:pt x="88784" y="18678"/>
                    </a:lnTo>
                    <a:lnTo>
                      <a:pt x="91087" y="9978"/>
                    </a:lnTo>
                    <a:cubicBezTo>
                      <a:pt x="91599" y="7931"/>
                      <a:pt x="90319" y="4861"/>
                      <a:pt x="88017" y="4349"/>
                    </a:cubicBezTo>
                    <a:lnTo>
                      <a:pt x="80085" y="1279"/>
                    </a:lnTo>
                    <a:cubicBezTo>
                      <a:pt x="78038" y="511"/>
                      <a:pt x="75735" y="1279"/>
                      <a:pt x="74456" y="2814"/>
                    </a:cubicBezTo>
                    <a:lnTo>
                      <a:pt x="68571" y="10746"/>
                    </a:lnTo>
                    <a:lnTo>
                      <a:pt x="67036" y="12281"/>
                    </a:lnTo>
                    <a:lnTo>
                      <a:pt x="64989" y="12281"/>
                    </a:lnTo>
                    <a:cubicBezTo>
                      <a:pt x="61407" y="12281"/>
                      <a:pt x="57825" y="12281"/>
                      <a:pt x="55010" y="12281"/>
                    </a:cubicBezTo>
                    <a:lnTo>
                      <a:pt x="52707" y="12281"/>
                    </a:lnTo>
                    <a:lnTo>
                      <a:pt x="51172" y="10746"/>
                    </a:lnTo>
                    <a:lnTo>
                      <a:pt x="44776" y="2046"/>
                    </a:lnTo>
                    <a:cubicBezTo>
                      <a:pt x="44008" y="1279"/>
                      <a:pt x="43240" y="511"/>
                      <a:pt x="42729" y="511"/>
                    </a:cubicBezTo>
                    <a:cubicBezTo>
                      <a:pt x="41194" y="0"/>
                      <a:pt x="39658" y="0"/>
                      <a:pt x="38891" y="511"/>
                    </a:cubicBezTo>
                    <a:lnTo>
                      <a:pt x="30959" y="3582"/>
                    </a:lnTo>
                    <a:cubicBezTo>
                      <a:pt x="28912" y="4349"/>
                      <a:pt x="27377" y="7164"/>
                      <a:pt x="28144" y="9211"/>
                    </a:cubicBezTo>
                    <a:lnTo>
                      <a:pt x="30447" y="20213"/>
                    </a:lnTo>
                    <a:lnTo>
                      <a:pt x="30959" y="22260"/>
                    </a:lnTo>
                    <a:lnTo>
                      <a:pt x="29680" y="23795"/>
                    </a:lnTo>
                    <a:cubicBezTo>
                      <a:pt x="27377" y="25842"/>
                      <a:pt x="25330" y="27377"/>
                      <a:pt x="23795" y="30191"/>
                    </a:cubicBezTo>
                    <a:lnTo>
                      <a:pt x="22515" y="31727"/>
                    </a:lnTo>
                    <a:lnTo>
                      <a:pt x="20213" y="31727"/>
                    </a:lnTo>
                    <a:lnTo>
                      <a:pt x="10234" y="30191"/>
                    </a:lnTo>
                    <a:cubicBezTo>
                      <a:pt x="7931" y="30191"/>
                      <a:pt x="5884" y="30959"/>
                      <a:pt x="4349" y="33006"/>
                    </a:cubicBezTo>
                    <a:lnTo>
                      <a:pt x="1535" y="40938"/>
                    </a:lnTo>
                    <a:cubicBezTo>
                      <a:pt x="767" y="43240"/>
                      <a:pt x="1535" y="46055"/>
                      <a:pt x="3582" y="47590"/>
                    </a:cubicBezTo>
                    <a:lnTo>
                      <a:pt x="12281" y="52707"/>
                    </a:lnTo>
                    <a:lnTo>
                      <a:pt x="13816" y="53987"/>
                    </a:lnTo>
                    <a:lnTo>
                      <a:pt x="13816" y="56289"/>
                    </a:lnTo>
                    <a:cubicBezTo>
                      <a:pt x="13816" y="59104"/>
                      <a:pt x="13816" y="62686"/>
                      <a:pt x="13816" y="65501"/>
                    </a:cubicBezTo>
                    <a:lnTo>
                      <a:pt x="13816" y="67803"/>
                    </a:lnTo>
                    <a:lnTo>
                      <a:pt x="12281" y="69339"/>
                    </a:lnTo>
                    <a:lnTo>
                      <a:pt x="2814" y="75735"/>
                    </a:lnTo>
                    <a:cubicBezTo>
                      <a:pt x="767" y="77270"/>
                      <a:pt x="0" y="79317"/>
                      <a:pt x="1535" y="81364"/>
                    </a:cubicBezTo>
                    <a:lnTo>
                      <a:pt x="4349" y="89552"/>
                    </a:lnTo>
                    <a:cubicBezTo>
                      <a:pt x="5117" y="90831"/>
                      <a:pt x="5884" y="91599"/>
                      <a:pt x="7164" y="92366"/>
                    </a:cubicBezTo>
                    <a:cubicBezTo>
                      <a:pt x="7931" y="93134"/>
                      <a:pt x="9466" y="93134"/>
                      <a:pt x="10234" y="92366"/>
                    </a:cubicBezTo>
                    <a:lnTo>
                      <a:pt x="20980" y="90063"/>
                    </a:lnTo>
                    <a:lnTo>
                      <a:pt x="23027" y="89552"/>
                    </a:lnTo>
                    <a:lnTo>
                      <a:pt x="24562" y="90831"/>
                    </a:lnTo>
                    <a:cubicBezTo>
                      <a:pt x="26609" y="93134"/>
                      <a:pt x="28912" y="95181"/>
                      <a:pt x="30959" y="97484"/>
                    </a:cubicBezTo>
                    <a:lnTo>
                      <a:pt x="32494" y="98763"/>
                    </a:lnTo>
                    <a:lnTo>
                      <a:pt x="32494" y="101066"/>
                    </a:lnTo>
                    <a:lnTo>
                      <a:pt x="30959" y="111044"/>
                    </a:lnTo>
                    <a:cubicBezTo>
                      <a:pt x="30447" y="113347"/>
                      <a:pt x="31727" y="115394"/>
                      <a:pt x="34029" y="116162"/>
                    </a:cubicBezTo>
                    <a:lnTo>
                      <a:pt x="41961" y="118976"/>
                    </a:lnTo>
                    <a:cubicBezTo>
                      <a:pt x="44008" y="119744"/>
                      <a:pt x="46823" y="118976"/>
                      <a:pt x="48358" y="116929"/>
                    </a:cubicBezTo>
                    <a:lnTo>
                      <a:pt x="53475" y="108997"/>
                    </a:lnTo>
                    <a:lnTo>
                      <a:pt x="55010" y="107462"/>
                    </a:lnTo>
                    <a:lnTo>
                      <a:pt x="57057" y="107462"/>
                    </a:lnTo>
                    <a:cubicBezTo>
                      <a:pt x="60639" y="108230"/>
                      <a:pt x="63454" y="108230"/>
                      <a:pt x="66524" y="107462"/>
                    </a:cubicBezTo>
                    <a:lnTo>
                      <a:pt x="68571" y="107462"/>
                    </a:lnTo>
                    <a:lnTo>
                      <a:pt x="70106" y="108997"/>
                    </a:lnTo>
                    <a:lnTo>
                      <a:pt x="74456" y="115394"/>
                    </a:lnTo>
                    <a:cubicBezTo>
                      <a:pt x="75223" y="116162"/>
                      <a:pt x="75735" y="116929"/>
                      <a:pt x="76503" y="117697"/>
                    </a:cubicBezTo>
                    <a:cubicBezTo>
                      <a:pt x="78038" y="118208"/>
                      <a:pt x="79317" y="118208"/>
                      <a:pt x="80085" y="117697"/>
                    </a:cubicBezTo>
                    <a:lnTo>
                      <a:pt x="88017" y="114626"/>
                    </a:lnTo>
                    <a:cubicBezTo>
                      <a:pt x="90319" y="113859"/>
                      <a:pt x="91599" y="111812"/>
                      <a:pt x="91087" y="108997"/>
                    </a:cubicBezTo>
                    <a:lnTo>
                      <a:pt x="89552" y="101066"/>
                    </a:lnTo>
                    <a:lnTo>
                      <a:pt x="89552" y="98763"/>
                    </a:lnTo>
                    <a:lnTo>
                      <a:pt x="91087" y="97484"/>
                    </a:lnTo>
                    <a:cubicBezTo>
                      <a:pt x="93901" y="95181"/>
                      <a:pt x="96716" y="92366"/>
                      <a:pt x="99530" y="89552"/>
                    </a:cubicBezTo>
                    <a:lnTo>
                      <a:pt x="101066" y="88017"/>
                    </a:lnTo>
                    <a:lnTo>
                      <a:pt x="103368" y="88784"/>
                    </a:lnTo>
                    <a:lnTo>
                      <a:pt x="111300" y="90831"/>
                    </a:lnTo>
                    <a:cubicBezTo>
                      <a:pt x="113347" y="91599"/>
                      <a:pt x="116162" y="90063"/>
                      <a:pt x="116929" y="88017"/>
                    </a:cubicBezTo>
                    <a:lnTo>
                      <a:pt x="119744" y="80085"/>
                    </a:lnTo>
                    <a:cubicBezTo>
                      <a:pt x="119232" y="77782"/>
                      <a:pt x="118464" y="75735"/>
                      <a:pt x="116162" y="74200"/>
                    </a:cubicBezTo>
                    <a:close/>
                    <a:moveTo>
                      <a:pt x="51172" y="83667"/>
                    </a:moveTo>
                    <a:cubicBezTo>
                      <a:pt x="38379" y="78550"/>
                      <a:pt x="31727" y="63454"/>
                      <a:pt x="37611" y="50405"/>
                    </a:cubicBezTo>
                    <a:cubicBezTo>
                      <a:pt x="43240" y="37356"/>
                      <a:pt x="57825" y="30959"/>
                      <a:pt x="70874" y="36844"/>
                    </a:cubicBezTo>
                    <a:cubicBezTo>
                      <a:pt x="83667" y="41705"/>
                      <a:pt x="90319" y="57057"/>
                      <a:pt x="84434" y="69850"/>
                    </a:cubicBezTo>
                    <a:cubicBezTo>
                      <a:pt x="78805" y="82899"/>
                      <a:pt x="64221" y="89552"/>
                      <a:pt x="51172" y="83667"/>
                    </a:cubicBezTo>
                    <a:close/>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grpSp>
      </p:grpSp>
      <p:sp>
        <p:nvSpPr>
          <p:cNvPr id="914" name="Google Shape;914;p8"/>
          <p:cNvSpPr txBox="1"/>
          <p:nvPr/>
        </p:nvSpPr>
        <p:spPr>
          <a:xfrm>
            <a:off x="6734963" y="4768150"/>
            <a:ext cx="1396800" cy="835200"/>
          </a:xfrm>
          <a:prstGeom prst="rect">
            <a:avLst/>
          </a:prstGeom>
          <a:noFill/>
          <a:ln>
            <a:noFill/>
          </a:ln>
        </p:spPr>
        <p:txBody>
          <a:bodyPr spcFirstLastPara="1" wrap="square" lIns="0" tIns="68550" rIns="137150" bIns="68550" anchor="ctr" anchorCtr="0">
            <a:noAutofit/>
          </a:bodyPr>
          <a:lstStyle/>
          <a:p>
            <a:pPr marL="0" marR="0" lvl="0" indent="0" algn="ctr" rtl="0">
              <a:lnSpc>
                <a:spcPct val="100000"/>
              </a:lnSpc>
              <a:spcBef>
                <a:spcPts val="0"/>
              </a:spcBef>
              <a:spcAft>
                <a:spcPts val="0"/>
              </a:spcAft>
              <a:buClr>
                <a:srgbClr val="E6E6E6"/>
              </a:buClr>
              <a:buSzPts val="1400"/>
              <a:buFont typeface="Arial"/>
              <a:buNone/>
            </a:pPr>
            <a:r>
              <a:rPr lang="en" sz="1800" b="0" i="0" u="none" strike="noStrike" cap="none">
                <a:solidFill>
                  <a:schemeClr val="dk1"/>
                </a:solidFill>
                <a:latin typeface="Lato"/>
                <a:ea typeface="Lato"/>
                <a:cs typeface="Lato"/>
                <a:sym typeface="Lato"/>
              </a:rPr>
              <a:t>Storage and  Catalogs</a:t>
            </a:r>
            <a:endParaRPr sz="1800" b="0" i="0" u="none" strike="noStrike" cap="none">
              <a:solidFill>
                <a:schemeClr val="dk1"/>
              </a:solidFill>
              <a:latin typeface="Lato"/>
              <a:ea typeface="Lato"/>
              <a:cs typeface="Lato"/>
              <a:sym typeface="Lato"/>
            </a:endParaRPr>
          </a:p>
        </p:txBody>
      </p:sp>
      <p:sp>
        <p:nvSpPr>
          <p:cNvPr id="915" name="Google Shape;915;p8"/>
          <p:cNvSpPr/>
          <p:nvPr/>
        </p:nvSpPr>
        <p:spPr>
          <a:xfrm>
            <a:off x="7043216" y="4427177"/>
            <a:ext cx="789796" cy="160241"/>
          </a:xfrm>
          <a:prstGeom prst="flowChartPunchedTape">
            <a:avLst/>
          </a:prstGeom>
          <a:noFill/>
          <a:ln w="28575" cap="flat" cmpd="sng">
            <a:solidFill>
              <a:srgbClr val="29A7DE"/>
            </a:solidFill>
            <a:prstDash val="solid"/>
            <a:round/>
            <a:headEnd type="none" w="sm" len="sm"/>
            <a:tailEnd type="none" w="sm" len="sm"/>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8"/>
          <p:cNvSpPr/>
          <p:nvPr/>
        </p:nvSpPr>
        <p:spPr>
          <a:xfrm>
            <a:off x="6941365" y="4680489"/>
            <a:ext cx="789796" cy="160241"/>
          </a:xfrm>
          <a:prstGeom prst="flowChartPunchedTape">
            <a:avLst/>
          </a:prstGeom>
          <a:noFill/>
          <a:ln w="28575" cap="flat" cmpd="sng">
            <a:solidFill>
              <a:srgbClr val="29A7DE"/>
            </a:solidFill>
            <a:prstDash val="solid"/>
            <a:round/>
            <a:headEnd type="none" w="sm" len="sm"/>
            <a:tailEnd type="none" w="sm" len="sm"/>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8"/>
          <p:cNvSpPr/>
          <p:nvPr/>
        </p:nvSpPr>
        <p:spPr>
          <a:xfrm>
            <a:off x="7139866" y="4173840"/>
            <a:ext cx="789796" cy="160241"/>
          </a:xfrm>
          <a:prstGeom prst="flowChartPunchedTape">
            <a:avLst/>
          </a:prstGeom>
          <a:noFill/>
          <a:ln w="28575" cap="flat" cmpd="sng">
            <a:solidFill>
              <a:srgbClr val="29A7DE"/>
            </a:solidFill>
            <a:prstDash val="solid"/>
            <a:round/>
            <a:headEnd type="none" w="sm" len="sm"/>
            <a:tailEnd type="none" w="sm" len="sm"/>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8" name="Google Shape;918;p8"/>
          <p:cNvGrpSpPr/>
          <p:nvPr/>
        </p:nvGrpSpPr>
        <p:grpSpPr>
          <a:xfrm>
            <a:off x="10773907" y="3518503"/>
            <a:ext cx="573427" cy="552056"/>
            <a:chOff x="8111143" y="4401692"/>
            <a:chExt cx="504600" cy="422902"/>
          </a:xfrm>
        </p:grpSpPr>
        <p:sp>
          <p:nvSpPr>
            <p:cNvPr id="919" name="Google Shape;919;p8"/>
            <p:cNvSpPr/>
            <p:nvPr/>
          </p:nvSpPr>
          <p:spPr>
            <a:xfrm>
              <a:off x="8111143" y="4401692"/>
              <a:ext cx="503400" cy="120900"/>
            </a:xfrm>
            <a:custGeom>
              <a:avLst/>
              <a:gdLst/>
              <a:ahLst/>
              <a:cxnLst/>
              <a:rect l="l" t="t" r="r" b="b"/>
              <a:pathLst>
                <a:path w="120000" h="120000" extrusionOk="0">
                  <a:moveTo>
                    <a:pt x="119917" y="60000"/>
                  </a:moveTo>
                  <a:cubicBezTo>
                    <a:pt x="119917" y="70883"/>
                    <a:pt x="117436" y="80372"/>
                    <a:pt x="111895" y="89860"/>
                  </a:cubicBezTo>
                  <a:cubicBezTo>
                    <a:pt x="106354" y="99348"/>
                    <a:pt x="99490" y="106046"/>
                    <a:pt x="89979" y="111627"/>
                  </a:cubicBezTo>
                  <a:cubicBezTo>
                    <a:pt x="80385" y="116930"/>
                    <a:pt x="70957" y="119720"/>
                    <a:pt x="59958" y="119720"/>
                  </a:cubicBezTo>
                  <a:cubicBezTo>
                    <a:pt x="48876" y="119720"/>
                    <a:pt x="39448" y="116930"/>
                    <a:pt x="29937" y="111627"/>
                  </a:cubicBezTo>
                  <a:cubicBezTo>
                    <a:pt x="20344" y="106046"/>
                    <a:pt x="13563" y="99348"/>
                    <a:pt x="8022" y="89860"/>
                  </a:cubicBezTo>
                  <a:cubicBezTo>
                    <a:pt x="2481" y="80372"/>
                    <a:pt x="0" y="70883"/>
                    <a:pt x="0" y="60000"/>
                  </a:cubicBezTo>
                  <a:cubicBezTo>
                    <a:pt x="0" y="48837"/>
                    <a:pt x="2481" y="39627"/>
                    <a:pt x="8022" y="30139"/>
                  </a:cubicBezTo>
                  <a:cubicBezTo>
                    <a:pt x="13563" y="20372"/>
                    <a:pt x="20344" y="13674"/>
                    <a:pt x="29937" y="8093"/>
                  </a:cubicBezTo>
                  <a:cubicBezTo>
                    <a:pt x="39448" y="2511"/>
                    <a:pt x="48959" y="0"/>
                    <a:pt x="59958" y="0"/>
                  </a:cubicBezTo>
                  <a:cubicBezTo>
                    <a:pt x="71040" y="0"/>
                    <a:pt x="80385" y="2511"/>
                    <a:pt x="89979" y="8093"/>
                  </a:cubicBezTo>
                  <a:cubicBezTo>
                    <a:pt x="99490" y="13674"/>
                    <a:pt x="106354" y="20372"/>
                    <a:pt x="111895" y="30139"/>
                  </a:cubicBezTo>
                  <a:cubicBezTo>
                    <a:pt x="117436" y="39627"/>
                    <a:pt x="119917" y="48837"/>
                    <a:pt x="119917" y="60000"/>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920" name="Google Shape;920;p8"/>
            <p:cNvSpPr/>
            <p:nvPr/>
          </p:nvSpPr>
          <p:spPr>
            <a:xfrm>
              <a:off x="8111143" y="4491739"/>
              <a:ext cx="504600" cy="182700"/>
            </a:xfrm>
            <a:custGeom>
              <a:avLst/>
              <a:gdLst/>
              <a:ahLst/>
              <a:cxnLst/>
              <a:rect l="l" t="t" r="r" b="b"/>
              <a:pathLst>
                <a:path w="120000" h="120000" extrusionOk="0">
                  <a:moveTo>
                    <a:pt x="59834" y="39509"/>
                  </a:moveTo>
                  <a:cubicBezTo>
                    <a:pt x="26740" y="39509"/>
                    <a:pt x="0" y="21868"/>
                    <a:pt x="0" y="0"/>
                  </a:cubicBezTo>
                  <a:lnTo>
                    <a:pt x="0" y="80490"/>
                  </a:lnTo>
                  <a:cubicBezTo>
                    <a:pt x="0" y="102174"/>
                    <a:pt x="26740" y="119816"/>
                    <a:pt x="59834" y="119816"/>
                  </a:cubicBezTo>
                  <a:cubicBezTo>
                    <a:pt x="92929" y="119816"/>
                    <a:pt x="119669" y="102174"/>
                    <a:pt x="119669" y="80490"/>
                  </a:cubicBezTo>
                  <a:lnTo>
                    <a:pt x="119669" y="0"/>
                  </a:lnTo>
                  <a:cubicBezTo>
                    <a:pt x="119917" y="21868"/>
                    <a:pt x="92929" y="39509"/>
                    <a:pt x="59834" y="39509"/>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921" name="Google Shape;921;p8"/>
            <p:cNvSpPr/>
            <p:nvPr/>
          </p:nvSpPr>
          <p:spPr>
            <a:xfrm>
              <a:off x="8111143" y="4640994"/>
              <a:ext cx="504600" cy="183600"/>
            </a:xfrm>
            <a:custGeom>
              <a:avLst/>
              <a:gdLst/>
              <a:ahLst/>
              <a:cxnLst/>
              <a:rect l="l" t="t" r="r" b="b"/>
              <a:pathLst>
                <a:path w="120000" h="120000" extrusionOk="0">
                  <a:moveTo>
                    <a:pt x="59834" y="39329"/>
                  </a:moveTo>
                  <a:cubicBezTo>
                    <a:pt x="26740" y="39329"/>
                    <a:pt x="0" y="21768"/>
                    <a:pt x="0" y="0"/>
                  </a:cubicBezTo>
                  <a:lnTo>
                    <a:pt x="0" y="80670"/>
                  </a:lnTo>
                  <a:cubicBezTo>
                    <a:pt x="0" y="102256"/>
                    <a:pt x="26740" y="119817"/>
                    <a:pt x="59834" y="119817"/>
                  </a:cubicBezTo>
                  <a:cubicBezTo>
                    <a:pt x="92929" y="119817"/>
                    <a:pt x="119669" y="102256"/>
                    <a:pt x="119669" y="80670"/>
                  </a:cubicBezTo>
                  <a:lnTo>
                    <a:pt x="119669" y="548"/>
                  </a:lnTo>
                  <a:cubicBezTo>
                    <a:pt x="119917" y="21768"/>
                    <a:pt x="92929" y="39329"/>
                    <a:pt x="59834" y="39329"/>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grpSp>
      <p:grpSp>
        <p:nvGrpSpPr>
          <p:cNvPr id="922" name="Google Shape;922;p8"/>
          <p:cNvGrpSpPr/>
          <p:nvPr/>
        </p:nvGrpSpPr>
        <p:grpSpPr>
          <a:xfrm>
            <a:off x="10773907" y="4234127"/>
            <a:ext cx="573427" cy="552056"/>
            <a:chOff x="8111143" y="4401692"/>
            <a:chExt cx="504600" cy="422902"/>
          </a:xfrm>
        </p:grpSpPr>
        <p:sp>
          <p:nvSpPr>
            <p:cNvPr id="923" name="Google Shape;923;p8"/>
            <p:cNvSpPr/>
            <p:nvPr/>
          </p:nvSpPr>
          <p:spPr>
            <a:xfrm>
              <a:off x="8111143" y="4401692"/>
              <a:ext cx="503400" cy="120900"/>
            </a:xfrm>
            <a:custGeom>
              <a:avLst/>
              <a:gdLst/>
              <a:ahLst/>
              <a:cxnLst/>
              <a:rect l="l" t="t" r="r" b="b"/>
              <a:pathLst>
                <a:path w="120000" h="120000" extrusionOk="0">
                  <a:moveTo>
                    <a:pt x="119917" y="60000"/>
                  </a:moveTo>
                  <a:cubicBezTo>
                    <a:pt x="119917" y="70883"/>
                    <a:pt x="117436" y="80372"/>
                    <a:pt x="111895" y="89860"/>
                  </a:cubicBezTo>
                  <a:cubicBezTo>
                    <a:pt x="106354" y="99348"/>
                    <a:pt x="99490" y="106046"/>
                    <a:pt x="89979" y="111627"/>
                  </a:cubicBezTo>
                  <a:cubicBezTo>
                    <a:pt x="80385" y="116930"/>
                    <a:pt x="70957" y="119720"/>
                    <a:pt x="59958" y="119720"/>
                  </a:cubicBezTo>
                  <a:cubicBezTo>
                    <a:pt x="48876" y="119720"/>
                    <a:pt x="39448" y="116930"/>
                    <a:pt x="29937" y="111627"/>
                  </a:cubicBezTo>
                  <a:cubicBezTo>
                    <a:pt x="20344" y="106046"/>
                    <a:pt x="13563" y="99348"/>
                    <a:pt x="8022" y="89860"/>
                  </a:cubicBezTo>
                  <a:cubicBezTo>
                    <a:pt x="2481" y="80372"/>
                    <a:pt x="0" y="70883"/>
                    <a:pt x="0" y="60000"/>
                  </a:cubicBezTo>
                  <a:cubicBezTo>
                    <a:pt x="0" y="48837"/>
                    <a:pt x="2481" y="39627"/>
                    <a:pt x="8022" y="30139"/>
                  </a:cubicBezTo>
                  <a:cubicBezTo>
                    <a:pt x="13563" y="20372"/>
                    <a:pt x="20344" y="13674"/>
                    <a:pt x="29937" y="8093"/>
                  </a:cubicBezTo>
                  <a:cubicBezTo>
                    <a:pt x="39448" y="2511"/>
                    <a:pt x="48959" y="0"/>
                    <a:pt x="59958" y="0"/>
                  </a:cubicBezTo>
                  <a:cubicBezTo>
                    <a:pt x="71040" y="0"/>
                    <a:pt x="80385" y="2511"/>
                    <a:pt x="89979" y="8093"/>
                  </a:cubicBezTo>
                  <a:cubicBezTo>
                    <a:pt x="99490" y="13674"/>
                    <a:pt x="106354" y="20372"/>
                    <a:pt x="111895" y="30139"/>
                  </a:cubicBezTo>
                  <a:cubicBezTo>
                    <a:pt x="117436" y="39627"/>
                    <a:pt x="119917" y="48837"/>
                    <a:pt x="119917" y="60000"/>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924" name="Google Shape;924;p8"/>
            <p:cNvSpPr/>
            <p:nvPr/>
          </p:nvSpPr>
          <p:spPr>
            <a:xfrm>
              <a:off x="8111143" y="4491739"/>
              <a:ext cx="504600" cy="182700"/>
            </a:xfrm>
            <a:custGeom>
              <a:avLst/>
              <a:gdLst/>
              <a:ahLst/>
              <a:cxnLst/>
              <a:rect l="l" t="t" r="r" b="b"/>
              <a:pathLst>
                <a:path w="120000" h="120000" extrusionOk="0">
                  <a:moveTo>
                    <a:pt x="59834" y="39509"/>
                  </a:moveTo>
                  <a:cubicBezTo>
                    <a:pt x="26740" y="39509"/>
                    <a:pt x="0" y="21868"/>
                    <a:pt x="0" y="0"/>
                  </a:cubicBezTo>
                  <a:lnTo>
                    <a:pt x="0" y="80490"/>
                  </a:lnTo>
                  <a:cubicBezTo>
                    <a:pt x="0" y="102174"/>
                    <a:pt x="26740" y="119816"/>
                    <a:pt x="59834" y="119816"/>
                  </a:cubicBezTo>
                  <a:cubicBezTo>
                    <a:pt x="92929" y="119816"/>
                    <a:pt x="119669" y="102174"/>
                    <a:pt x="119669" y="80490"/>
                  </a:cubicBezTo>
                  <a:lnTo>
                    <a:pt x="119669" y="0"/>
                  </a:lnTo>
                  <a:cubicBezTo>
                    <a:pt x="119917" y="21868"/>
                    <a:pt x="92929" y="39509"/>
                    <a:pt x="59834" y="39509"/>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925" name="Google Shape;925;p8"/>
            <p:cNvSpPr/>
            <p:nvPr/>
          </p:nvSpPr>
          <p:spPr>
            <a:xfrm>
              <a:off x="8111143" y="4640994"/>
              <a:ext cx="504600" cy="183600"/>
            </a:xfrm>
            <a:custGeom>
              <a:avLst/>
              <a:gdLst/>
              <a:ahLst/>
              <a:cxnLst/>
              <a:rect l="l" t="t" r="r" b="b"/>
              <a:pathLst>
                <a:path w="120000" h="120000" extrusionOk="0">
                  <a:moveTo>
                    <a:pt x="59834" y="39329"/>
                  </a:moveTo>
                  <a:cubicBezTo>
                    <a:pt x="26740" y="39329"/>
                    <a:pt x="0" y="21768"/>
                    <a:pt x="0" y="0"/>
                  </a:cubicBezTo>
                  <a:lnTo>
                    <a:pt x="0" y="80670"/>
                  </a:lnTo>
                  <a:cubicBezTo>
                    <a:pt x="0" y="102256"/>
                    <a:pt x="26740" y="119817"/>
                    <a:pt x="59834" y="119817"/>
                  </a:cubicBezTo>
                  <a:cubicBezTo>
                    <a:pt x="92929" y="119817"/>
                    <a:pt x="119669" y="102256"/>
                    <a:pt x="119669" y="80670"/>
                  </a:cubicBezTo>
                  <a:lnTo>
                    <a:pt x="119669" y="548"/>
                  </a:lnTo>
                  <a:cubicBezTo>
                    <a:pt x="119917" y="21768"/>
                    <a:pt x="92929" y="39329"/>
                    <a:pt x="59834" y="39329"/>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grpSp>
      <p:grpSp>
        <p:nvGrpSpPr>
          <p:cNvPr id="926" name="Google Shape;926;p8"/>
          <p:cNvGrpSpPr/>
          <p:nvPr/>
        </p:nvGrpSpPr>
        <p:grpSpPr>
          <a:xfrm>
            <a:off x="10773907" y="4949751"/>
            <a:ext cx="573427" cy="552056"/>
            <a:chOff x="8111143" y="4401692"/>
            <a:chExt cx="504600" cy="422902"/>
          </a:xfrm>
        </p:grpSpPr>
        <p:sp>
          <p:nvSpPr>
            <p:cNvPr id="927" name="Google Shape;927;p8"/>
            <p:cNvSpPr/>
            <p:nvPr/>
          </p:nvSpPr>
          <p:spPr>
            <a:xfrm>
              <a:off x="8111143" y="4401692"/>
              <a:ext cx="503400" cy="120900"/>
            </a:xfrm>
            <a:custGeom>
              <a:avLst/>
              <a:gdLst/>
              <a:ahLst/>
              <a:cxnLst/>
              <a:rect l="l" t="t" r="r" b="b"/>
              <a:pathLst>
                <a:path w="120000" h="120000" extrusionOk="0">
                  <a:moveTo>
                    <a:pt x="119917" y="60000"/>
                  </a:moveTo>
                  <a:cubicBezTo>
                    <a:pt x="119917" y="70883"/>
                    <a:pt x="117436" y="80372"/>
                    <a:pt x="111895" y="89860"/>
                  </a:cubicBezTo>
                  <a:cubicBezTo>
                    <a:pt x="106354" y="99348"/>
                    <a:pt x="99490" y="106046"/>
                    <a:pt x="89979" y="111627"/>
                  </a:cubicBezTo>
                  <a:cubicBezTo>
                    <a:pt x="80385" y="116930"/>
                    <a:pt x="70957" y="119720"/>
                    <a:pt x="59958" y="119720"/>
                  </a:cubicBezTo>
                  <a:cubicBezTo>
                    <a:pt x="48876" y="119720"/>
                    <a:pt x="39448" y="116930"/>
                    <a:pt x="29937" y="111627"/>
                  </a:cubicBezTo>
                  <a:cubicBezTo>
                    <a:pt x="20344" y="106046"/>
                    <a:pt x="13563" y="99348"/>
                    <a:pt x="8022" y="89860"/>
                  </a:cubicBezTo>
                  <a:cubicBezTo>
                    <a:pt x="2481" y="80372"/>
                    <a:pt x="0" y="70883"/>
                    <a:pt x="0" y="60000"/>
                  </a:cubicBezTo>
                  <a:cubicBezTo>
                    <a:pt x="0" y="48837"/>
                    <a:pt x="2481" y="39627"/>
                    <a:pt x="8022" y="30139"/>
                  </a:cubicBezTo>
                  <a:cubicBezTo>
                    <a:pt x="13563" y="20372"/>
                    <a:pt x="20344" y="13674"/>
                    <a:pt x="29937" y="8093"/>
                  </a:cubicBezTo>
                  <a:cubicBezTo>
                    <a:pt x="39448" y="2511"/>
                    <a:pt x="48959" y="0"/>
                    <a:pt x="59958" y="0"/>
                  </a:cubicBezTo>
                  <a:cubicBezTo>
                    <a:pt x="71040" y="0"/>
                    <a:pt x="80385" y="2511"/>
                    <a:pt x="89979" y="8093"/>
                  </a:cubicBezTo>
                  <a:cubicBezTo>
                    <a:pt x="99490" y="13674"/>
                    <a:pt x="106354" y="20372"/>
                    <a:pt x="111895" y="30139"/>
                  </a:cubicBezTo>
                  <a:cubicBezTo>
                    <a:pt x="117436" y="39627"/>
                    <a:pt x="119917" y="48837"/>
                    <a:pt x="119917" y="60000"/>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928" name="Google Shape;928;p8"/>
            <p:cNvSpPr/>
            <p:nvPr/>
          </p:nvSpPr>
          <p:spPr>
            <a:xfrm>
              <a:off x="8111143" y="4491739"/>
              <a:ext cx="504600" cy="182700"/>
            </a:xfrm>
            <a:custGeom>
              <a:avLst/>
              <a:gdLst/>
              <a:ahLst/>
              <a:cxnLst/>
              <a:rect l="l" t="t" r="r" b="b"/>
              <a:pathLst>
                <a:path w="120000" h="120000" extrusionOk="0">
                  <a:moveTo>
                    <a:pt x="59834" y="39509"/>
                  </a:moveTo>
                  <a:cubicBezTo>
                    <a:pt x="26740" y="39509"/>
                    <a:pt x="0" y="21868"/>
                    <a:pt x="0" y="0"/>
                  </a:cubicBezTo>
                  <a:lnTo>
                    <a:pt x="0" y="80490"/>
                  </a:lnTo>
                  <a:cubicBezTo>
                    <a:pt x="0" y="102174"/>
                    <a:pt x="26740" y="119816"/>
                    <a:pt x="59834" y="119816"/>
                  </a:cubicBezTo>
                  <a:cubicBezTo>
                    <a:pt x="92929" y="119816"/>
                    <a:pt x="119669" y="102174"/>
                    <a:pt x="119669" y="80490"/>
                  </a:cubicBezTo>
                  <a:lnTo>
                    <a:pt x="119669" y="0"/>
                  </a:lnTo>
                  <a:cubicBezTo>
                    <a:pt x="119917" y="21868"/>
                    <a:pt x="92929" y="39509"/>
                    <a:pt x="59834" y="39509"/>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929" name="Google Shape;929;p8"/>
            <p:cNvSpPr/>
            <p:nvPr/>
          </p:nvSpPr>
          <p:spPr>
            <a:xfrm>
              <a:off x="8111143" y="4640994"/>
              <a:ext cx="504600" cy="183600"/>
            </a:xfrm>
            <a:custGeom>
              <a:avLst/>
              <a:gdLst/>
              <a:ahLst/>
              <a:cxnLst/>
              <a:rect l="l" t="t" r="r" b="b"/>
              <a:pathLst>
                <a:path w="120000" h="120000" extrusionOk="0">
                  <a:moveTo>
                    <a:pt x="59834" y="39329"/>
                  </a:moveTo>
                  <a:cubicBezTo>
                    <a:pt x="26740" y="39329"/>
                    <a:pt x="0" y="21768"/>
                    <a:pt x="0" y="0"/>
                  </a:cubicBezTo>
                  <a:lnTo>
                    <a:pt x="0" y="80670"/>
                  </a:lnTo>
                  <a:cubicBezTo>
                    <a:pt x="0" y="102256"/>
                    <a:pt x="26740" y="119817"/>
                    <a:pt x="59834" y="119817"/>
                  </a:cubicBezTo>
                  <a:cubicBezTo>
                    <a:pt x="92929" y="119817"/>
                    <a:pt x="119669" y="102256"/>
                    <a:pt x="119669" y="80670"/>
                  </a:cubicBezTo>
                  <a:lnTo>
                    <a:pt x="119669" y="548"/>
                  </a:lnTo>
                  <a:cubicBezTo>
                    <a:pt x="119917" y="21768"/>
                    <a:pt x="92929" y="39329"/>
                    <a:pt x="59834" y="39329"/>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grpSp>
      <p:cxnSp>
        <p:nvCxnSpPr>
          <p:cNvPr id="930" name="Google Shape;930;p8"/>
          <p:cNvCxnSpPr/>
          <p:nvPr/>
        </p:nvCxnSpPr>
        <p:spPr>
          <a:xfrm rot="10800000" flipH="1">
            <a:off x="9879736" y="3758400"/>
            <a:ext cx="660600" cy="373200"/>
          </a:xfrm>
          <a:prstGeom prst="straightConnector1">
            <a:avLst/>
          </a:prstGeom>
          <a:noFill/>
          <a:ln w="38100" cap="flat" cmpd="sng">
            <a:solidFill>
              <a:srgbClr val="A4D65E"/>
            </a:solidFill>
            <a:prstDash val="solid"/>
            <a:round/>
            <a:headEnd type="none" w="sm" len="sm"/>
            <a:tailEnd type="stealth" w="med" len="med"/>
          </a:ln>
        </p:spPr>
      </p:cxnSp>
      <p:cxnSp>
        <p:nvCxnSpPr>
          <p:cNvPr id="931" name="Google Shape;931;p8"/>
          <p:cNvCxnSpPr/>
          <p:nvPr/>
        </p:nvCxnSpPr>
        <p:spPr>
          <a:xfrm>
            <a:off x="9879736" y="4676300"/>
            <a:ext cx="642600" cy="427800"/>
          </a:xfrm>
          <a:prstGeom prst="straightConnector1">
            <a:avLst/>
          </a:prstGeom>
          <a:noFill/>
          <a:ln w="38100" cap="flat" cmpd="sng">
            <a:solidFill>
              <a:srgbClr val="A4D65E"/>
            </a:solidFill>
            <a:prstDash val="solid"/>
            <a:round/>
            <a:headEnd type="none" w="sm" len="sm"/>
            <a:tailEnd type="stealth" w="med" len="med"/>
          </a:ln>
        </p:spPr>
      </p:cxnSp>
      <p:cxnSp>
        <p:nvCxnSpPr>
          <p:cNvPr id="932" name="Google Shape;932;p8"/>
          <p:cNvCxnSpPr/>
          <p:nvPr/>
        </p:nvCxnSpPr>
        <p:spPr>
          <a:xfrm>
            <a:off x="9916436" y="4414450"/>
            <a:ext cx="713400" cy="6000"/>
          </a:xfrm>
          <a:prstGeom prst="straightConnector1">
            <a:avLst/>
          </a:prstGeom>
          <a:noFill/>
          <a:ln w="38100" cap="flat" cmpd="sng">
            <a:solidFill>
              <a:srgbClr val="A4D65E"/>
            </a:solidFill>
            <a:prstDash val="solid"/>
            <a:round/>
            <a:headEnd type="none" w="sm" len="sm"/>
            <a:tailEnd type="stealth" w="med" len="med"/>
          </a:ln>
        </p:spPr>
      </p:cxnSp>
      <p:sp>
        <p:nvSpPr>
          <p:cNvPr id="933" name="Google Shape;933;p8"/>
          <p:cNvSpPr txBox="1"/>
          <p:nvPr/>
        </p:nvSpPr>
        <p:spPr>
          <a:xfrm>
            <a:off x="10230326" y="5512943"/>
            <a:ext cx="1752600" cy="619800"/>
          </a:xfrm>
          <a:prstGeom prst="rect">
            <a:avLst/>
          </a:prstGeom>
          <a:noFill/>
          <a:ln>
            <a:noFill/>
          </a:ln>
        </p:spPr>
        <p:txBody>
          <a:bodyPr spcFirstLastPara="1" wrap="square" lIns="0" tIns="68550" rIns="137150" bIns="68550" anchor="ctr" anchorCtr="0">
            <a:noAutofit/>
          </a:bodyPr>
          <a:lstStyle/>
          <a:p>
            <a:pPr marL="0" marR="0" lvl="0" indent="0" algn="ctr" rtl="0">
              <a:lnSpc>
                <a:spcPct val="100000"/>
              </a:lnSpc>
              <a:spcBef>
                <a:spcPts val="0"/>
              </a:spcBef>
              <a:spcAft>
                <a:spcPts val="0"/>
              </a:spcAft>
              <a:buClr>
                <a:srgbClr val="E6E6E6"/>
              </a:buClr>
              <a:buSzPts val="1400"/>
              <a:buFont typeface="Arial"/>
              <a:buNone/>
            </a:pPr>
            <a:r>
              <a:rPr lang="en" sz="1800" b="0" i="0" u="none" strike="noStrike" cap="none">
                <a:solidFill>
                  <a:schemeClr val="dk1"/>
                </a:solidFill>
                <a:latin typeface="Lato"/>
                <a:ea typeface="Lato"/>
                <a:cs typeface="Lato"/>
                <a:sym typeface="Lato"/>
              </a:rPr>
              <a:t>Virtual Data Warehouses </a:t>
            </a:r>
            <a:endParaRPr sz="1800" b="0" i="0" u="none" strike="noStrike" cap="none">
              <a:solidFill>
                <a:schemeClr val="dk1"/>
              </a:solidFill>
              <a:latin typeface="Lato"/>
              <a:ea typeface="Lato"/>
              <a:cs typeface="Lato"/>
              <a:sym typeface="Lato"/>
            </a:endParaRPr>
          </a:p>
        </p:txBody>
      </p:sp>
      <p:cxnSp>
        <p:nvCxnSpPr>
          <p:cNvPr id="934" name="Google Shape;934;p8"/>
          <p:cNvCxnSpPr/>
          <p:nvPr/>
        </p:nvCxnSpPr>
        <p:spPr>
          <a:xfrm>
            <a:off x="3371594" y="5124707"/>
            <a:ext cx="2830800" cy="9600"/>
          </a:xfrm>
          <a:prstGeom prst="straightConnector1">
            <a:avLst/>
          </a:prstGeom>
          <a:noFill/>
          <a:ln w="38100" cap="flat" cmpd="sng">
            <a:solidFill>
              <a:srgbClr val="A4D65E"/>
            </a:solidFill>
            <a:prstDash val="solid"/>
            <a:round/>
            <a:headEnd type="none" w="sm" len="sm"/>
            <a:tailEnd type="stealth" w="med" len="med"/>
          </a:ln>
        </p:spPr>
      </p:cxnSp>
      <p:sp>
        <p:nvSpPr>
          <p:cNvPr id="935" name="Google Shape;935;p8"/>
          <p:cNvSpPr txBox="1"/>
          <p:nvPr/>
        </p:nvSpPr>
        <p:spPr>
          <a:xfrm>
            <a:off x="2907602" y="5194213"/>
            <a:ext cx="3645000" cy="595800"/>
          </a:xfrm>
          <a:prstGeom prst="rect">
            <a:avLst/>
          </a:prstGeom>
          <a:noFill/>
          <a:ln>
            <a:noFill/>
          </a:ln>
        </p:spPr>
        <p:txBody>
          <a:bodyPr spcFirstLastPara="1" wrap="square" lIns="137150" tIns="137150" rIns="137150" bIns="1371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1" u="none" strike="noStrike" cap="none">
                <a:solidFill>
                  <a:schemeClr val="dk1"/>
                </a:solidFill>
                <a:latin typeface="Lato"/>
                <a:ea typeface="Lato"/>
                <a:cs typeface="Lato"/>
                <a:sym typeface="Lato"/>
              </a:rPr>
              <a:t>Ingest, Store All Data </a:t>
            </a:r>
            <a:r>
              <a:rPr lang="en" sz="1800" b="1" i="1" u="none" strike="noStrike" cap="none">
                <a:solidFill>
                  <a:srgbClr val="FF8F00"/>
                </a:solidFill>
                <a:latin typeface="Lato"/>
                <a:ea typeface="Lato"/>
                <a:cs typeface="Lato"/>
                <a:sym typeface="Lato"/>
              </a:rPr>
              <a:t>At Scale</a:t>
            </a:r>
            <a:endParaRPr sz="1800" b="1" i="1" u="none" strike="noStrike" cap="none">
              <a:solidFill>
                <a:srgbClr val="FF8F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Lato"/>
                <a:ea typeface="Lato"/>
                <a:cs typeface="Lato"/>
                <a:sym typeface="Lato"/>
              </a:rPr>
              <a:t>[Directly on Object Stores]</a:t>
            </a:r>
            <a:endParaRPr sz="1400" b="1" i="0" u="none" strike="noStrike" cap="none">
              <a:solidFill>
                <a:srgbClr val="FF8F00"/>
              </a:solidFill>
              <a:latin typeface="Lato"/>
              <a:ea typeface="Lato"/>
              <a:cs typeface="Lato"/>
              <a:sym typeface="Lato"/>
            </a:endParaRPr>
          </a:p>
        </p:txBody>
      </p:sp>
      <p:cxnSp>
        <p:nvCxnSpPr>
          <p:cNvPr id="936" name="Google Shape;936;p8"/>
          <p:cNvCxnSpPr/>
          <p:nvPr/>
        </p:nvCxnSpPr>
        <p:spPr>
          <a:xfrm>
            <a:off x="12251794" y="5115087"/>
            <a:ext cx="2830800" cy="9600"/>
          </a:xfrm>
          <a:prstGeom prst="straightConnector1">
            <a:avLst/>
          </a:prstGeom>
          <a:noFill/>
          <a:ln w="38100" cap="flat" cmpd="sng">
            <a:solidFill>
              <a:srgbClr val="A4D65E"/>
            </a:solidFill>
            <a:prstDash val="solid"/>
            <a:round/>
            <a:headEnd type="stealth" w="sm" len="sm"/>
            <a:tailEnd type="stealth" w="med" len="med"/>
          </a:ln>
        </p:spPr>
      </p:cxnSp>
      <p:sp>
        <p:nvSpPr>
          <p:cNvPr id="937" name="Google Shape;937;p8"/>
          <p:cNvSpPr txBox="1"/>
          <p:nvPr/>
        </p:nvSpPr>
        <p:spPr>
          <a:xfrm>
            <a:off x="11952750" y="5173750"/>
            <a:ext cx="3525000" cy="617400"/>
          </a:xfrm>
          <a:prstGeom prst="rect">
            <a:avLst/>
          </a:prstGeom>
          <a:noFill/>
          <a:ln>
            <a:noFill/>
          </a:ln>
        </p:spPr>
        <p:txBody>
          <a:bodyPr spcFirstLastPara="1" wrap="square" lIns="137150" tIns="137150" rIns="137150" bIns="1371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1" u="none" strike="noStrike" cap="none">
                <a:solidFill>
                  <a:schemeClr val="dk1"/>
                </a:solidFill>
                <a:latin typeface="Lato"/>
                <a:ea typeface="Lato"/>
                <a:cs typeface="Lato"/>
                <a:sym typeface="Lato"/>
              </a:rPr>
              <a:t>Self-serve</a:t>
            </a:r>
            <a:r>
              <a:rPr lang="en" sz="1800" b="0" i="1" u="none" strike="noStrike" cap="none">
                <a:solidFill>
                  <a:srgbClr val="F3F3F3"/>
                </a:solidFill>
                <a:latin typeface="Lato"/>
                <a:ea typeface="Lato"/>
                <a:cs typeface="Lato"/>
                <a:sym typeface="Lato"/>
              </a:rPr>
              <a:t>, </a:t>
            </a:r>
            <a:r>
              <a:rPr lang="en" sz="1800" b="1" i="1" u="none" strike="noStrike" cap="none">
                <a:solidFill>
                  <a:srgbClr val="FF8F00"/>
                </a:solidFill>
                <a:latin typeface="Lato"/>
                <a:ea typeface="Lato"/>
                <a:cs typeface="Lato"/>
                <a:sym typeface="Lato"/>
              </a:rPr>
              <a:t>On-demand</a:t>
            </a:r>
            <a:endParaRPr sz="1800" b="1" i="1" u="none" strike="noStrike" cap="none">
              <a:solidFill>
                <a:srgbClr val="FF8F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Lato"/>
                <a:ea typeface="Lato"/>
                <a:cs typeface="Lato"/>
                <a:sym typeface="Lato"/>
              </a:rPr>
              <a:t>[VM or Container-based DW Service]</a:t>
            </a:r>
            <a:endParaRPr sz="1400" b="0" i="0" u="none" strike="noStrike" cap="none">
              <a:solidFill>
                <a:schemeClr val="dk1"/>
              </a:solidFill>
              <a:latin typeface="Lato"/>
              <a:ea typeface="Lato"/>
              <a:cs typeface="Lato"/>
              <a:sym typeface="Lato"/>
            </a:endParaRPr>
          </a:p>
        </p:txBody>
      </p:sp>
      <p:sp>
        <p:nvSpPr>
          <p:cNvPr id="938" name="Google Shape;938;p8"/>
          <p:cNvSpPr/>
          <p:nvPr/>
        </p:nvSpPr>
        <p:spPr>
          <a:xfrm>
            <a:off x="1619804" y="2562631"/>
            <a:ext cx="1037273" cy="619506"/>
          </a:xfrm>
          <a:custGeom>
            <a:avLst/>
            <a:gdLst/>
            <a:ahLst/>
            <a:cxnLst/>
            <a:rect l="l" t="t" r="r" b="b"/>
            <a:pathLst>
              <a:path w="857250" h="457200" extrusionOk="0">
                <a:moveTo>
                  <a:pt x="343376" y="7144"/>
                </a:moveTo>
                <a:lnTo>
                  <a:pt x="129064" y="221456"/>
                </a:lnTo>
                <a:lnTo>
                  <a:pt x="7144" y="221456"/>
                </a:lnTo>
                <a:lnTo>
                  <a:pt x="7144" y="239554"/>
                </a:lnTo>
                <a:lnTo>
                  <a:pt x="129064" y="239554"/>
                </a:lnTo>
                <a:lnTo>
                  <a:pt x="343376" y="453866"/>
                </a:lnTo>
                <a:lnTo>
                  <a:pt x="850106" y="453866"/>
                </a:lnTo>
                <a:lnTo>
                  <a:pt x="850106" y="7144"/>
                </a:lnTo>
                <a:lnTo>
                  <a:pt x="343376" y="7144"/>
                </a:lnTo>
                <a:close/>
                <a:moveTo>
                  <a:pt x="350996" y="435769"/>
                </a:moveTo>
                <a:lnTo>
                  <a:pt x="155734" y="239554"/>
                </a:lnTo>
                <a:lnTo>
                  <a:pt x="235744" y="239554"/>
                </a:lnTo>
                <a:cubicBezTo>
                  <a:pt x="240506" y="266224"/>
                  <a:pt x="263366" y="286226"/>
                  <a:pt x="290989" y="286226"/>
                </a:cubicBezTo>
                <a:cubicBezTo>
                  <a:pt x="321469" y="286226"/>
                  <a:pt x="346234" y="261461"/>
                  <a:pt x="346234" y="230981"/>
                </a:cubicBezTo>
                <a:cubicBezTo>
                  <a:pt x="346234" y="200501"/>
                  <a:pt x="321469" y="175736"/>
                  <a:pt x="290989" y="175736"/>
                </a:cubicBezTo>
                <a:cubicBezTo>
                  <a:pt x="263366" y="175736"/>
                  <a:pt x="240506" y="195739"/>
                  <a:pt x="235744" y="222409"/>
                </a:cubicBezTo>
                <a:lnTo>
                  <a:pt x="155734" y="222409"/>
                </a:lnTo>
                <a:lnTo>
                  <a:pt x="350996" y="25241"/>
                </a:lnTo>
                <a:lnTo>
                  <a:pt x="832009" y="25241"/>
                </a:lnTo>
                <a:lnTo>
                  <a:pt x="832009" y="108109"/>
                </a:lnTo>
                <a:lnTo>
                  <a:pt x="659606" y="108109"/>
                </a:lnTo>
                <a:cubicBezTo>
                  <a:pt x="655796" y="88106"/>
                  <a:pt x="638651" y="73819"/>
                  <a:pt x="617696" y="73819"/>
                </a:cubicBezTo>
                <a:cubicBezTo>
                  <a:pt x="596741" y="73819"/>
                  <a:pt x="579596" y="88106"/>
                  <a:pt x="574834" y="108109"/>
                </a:cubicBezTo>
                <a:lnTo>
                  <a:pt x="536734" y="108109"/>
                </a:lnTo>
                <a:cubicBezTo>
                  <a:pt x="532924" y="88106"/>
                  <a:pt x="514826" y="73819"/>
                  <a:pt x="494824" y="73819"/>
                </a:cubicBezTo>
                <a:cubicBezTo>
                  <a:pt x="471011" y="73819"/>
                  <a:pt x="451009" y="92869"/>
                  <a:pt x="451009" y="117634"/>
                </a:cubicBezTo>
                <a:cubicBezTo>
                  <a:pt x="451009" y="142399"/>
                  <a:pt x="470059" y="161449"/>
                  <a:pt x="494824" y="161449"/>
                </a:cubicBezTo>
                <a:cubicBezTo>
                  <a:pt x="515779" y="161449"/>
                  <a:pt x="532924" y="147161"/>
                  <a:pt x="537686" y="127159"/>
                </a:cubicBezTo>
                <a:lnTo>
                  <a:pt x="575786" y="127159"/>
                </a:lnTo>
                <a:cubicBezTo>
                  <a:pt x="579596" y="147161"/>
                  <a:pt x="597694" y="161449"/>
                  <a:pt x="618649" y="161449"/>
                </a:cubicBezTo>
                <a:cubicBezTo>
                  <a:pt x="639604" y="161449"/>
                  <a:pt x="656749" y="147161"/>
                  <a:pt x="661511" y="127159"/>
                </a:cubicBezTo>
                <a:lnTo>
                  <a:pt x="833914" y="127159"/>
                </a:lnTo>
                <a:lnTo>
                  <a:pt x="833914" y="222409"/>
                </a:lnTo>
                <a:lnTo>
                  <a:pt x="815816" y="222409"/>
                </a:lnTo>
                <a:cubicBezTo>
                  <a:pt x="812006" y="202406"/>
                  <a:pt x="793909" y="188119"/>
                  <a:pt x="772954" y="188119"/>
                </a:cubicBezTo>
                <a:cubicBezTo>
                  <a:pt x="751999" y="188119"/>
                  <a:pt x="734854" y="202406"/>
                  <a:pt x="730091" y="222409"/>
                </a:cubicBezTo>
                <a:lnTo>
                  <a:pt x="690086" y="222409"/>
                </a:lnTo>
                <a:cubicBezTo>
                  <a:pt x="686276" y="202406"/>
                  <a:pt x="668179" y="188119"/>
                  <a:pt x="647224" y="188119"/>
                </a:cubicBezTo>
                <a:cubicBezTo>
                  <a:pt x="626269" y="188119"/>
                  <a:pt x="609124" y="202406"/>
                  <a:pt x="604361" y="222409"/>
                </a:cubicBezTo>
                <a:lnTo>
                  <a:pt x="418624" y="222409"/>
                </a:lnTo>
                <a:lnTo>
                  <a:pt x="418624" y="240506"/>
                </a:lnTo>
                <a:lnTo>
                  <a:pt x="604361" y="240506"/>
                </a:lnTo>
                <a:cubicBezTo>
                  <a:pt x="608171" y="260509"/>
                  <a:pt x="626269" y="274796"/>
                  <a:pt x="647224" y="274796"/>
                </a:cubicBezTo>
                <a:cubicBezTo>
                  <a:pt x="668179" y="274796"/>
                  <a:pt x="685324" y="260509"/>
                  <a:pt x="690086" y="240506"/>
                </a:cubicBezTo>
                <a:lnTo>
                  <a:pt x="730091" y="240506"/>
                </a:lnTo>
                <a:cubicBezTo>
                  <a:pt x="733901" y="260509"/>
                  <a:pt x="751999" y="274796"/>
                  <a:pt x="772954" y="274796"/>
                </a:cubicBezTo>
                <a:cubicBezTo>
                  <a:pt x="793909" y="274796"/>
                  <a:pt x="811054" y="260509"/>
                  <a:pt x="815816" y="240506"/>
                </a:cubicBezTo>
                <a:lnTo>
                  <a:pt x="833914" y="240506"/>
                </a:lnTo>
                <a:lnTo>
                  <a:pt x="833914" y="335756"/>
                </a:lnTo>
                <a:lnTo>
                  <a:pt x="778669" y="335756"/>
                </a:lnTo>
                <a:cubicBezTo>
                  <a:pt x="774859" y="315754"/>
                  <a:pt x="756761" y="301466"/>
                  <a:pt x="735806" y="301466"/>
                </a:cubicBezTo>
                <a:cubicBezTo>
                  <a:pt x="714851" y="301466"/>
                  <a:pt x="697706" y="315754"/>
                  <a:pt x="692944" y="335756"/>
                </a:cubicBezTo>
                <a:lnTo>
                  <a:pt x="611981" y="335756"/>
                </a:lnTo>
                <a:cubicBezTo>
                  <a:pt x="608171" y="315754"/>
                  <a:pt x="590074" y="301466"/>
                  <a:pt x="569119" y="301466"/>
                </a:cubicBezTo>
                <a:cubicBezTo>
                  <a:pt x="548164" y="301466"/>
                  <a:pt x="531019" y="315754"/>
                  <a:pt x="526256" y="335756"/>
                </a:cubicBezTo>
                <a:lnTo>
                  <a:pt x="476726" y="335756"/>
                </a:lnTo>
                <a:lnTo>
                  <a:pt x="476726" y="353854"/>
                </a:lnTo>
                <a:lnTo>
                  <a:pt x="526256" y="353854"/>
                </a:lnTo>
                <a:cubicBezTo>
                  <a:pt x="530066" y="373856"/>
                  <a:pt x="548164" y="388144"/>
                  <a:pt x="569119" y="388144"/>
                </a:cubicBezTo>
                <a:cubicBezTo>
                  <a:pt x="590074" y="388144"/>
                  <a:pt x="607219" y="373856"/>
                  <a:pt x="611981" y="353854"/>
                </a:cubicBezTo>
                <a:lnTo>
                  <a:pt x="692944" y="353854"/>
                </a:lnTo>
                <a:cubicBezTo>
                  <a:pt x="696754" y="373856"/>
                  <a:pt x="714851" y="388144"/>
                  <a:pt x="735806" y="388144"/>
                </a:cubicBezTo>
                <a:cubicBezTo>
                  <a:pt x="756761" y="388144"/>
                  <a:pt x="773906" y="373856"/>
                  <a:pt x="778669" y="353854"/>
                </a:cubicBezTo>
                <a:lnTo>
                  <a:pt x="832961" y="353854"/>
                </a:lnTo>
                <a:lnTo>
                  <a:pt x="832961" y="435769"/>
                </a:lnTo>
                <a:lnTo>
                  <a:pt x="350996" y="435769"/>
                </a:lnTo>
                <a:close/>
                <a:moveTo>
                  <a:pt x="252889" y="230981"/>
                </a:moveTo>
                <a:cubicBezTo>
                  <a:pt x="252889" y="210026"/>
                  <a:pt x="270034" y="193834"/>
                  <a:pt x="290036" y="193834"/>
                </a:cubicBezTo>
                <a:cubicBezTo>
                  <a:pt x="310039" y="193834"/>
                  <a:pt x="327184" y="210979"/>
                  <a:pt x="327184" y="230981"/>
                </a:cubicBezTo>
                <a:cubicBezTo>
                  <a:pt x="327184" y="250984"/>
                  <a:pt x="310039" y="268129"/>
                  <a:pt x="290036" y="268129"/>
                </a:cubicBezTo>
                <a:cubicBezTo>
                  <a:pt x="270034" y="268129"/>
                  <a:pt x="252889" y="250984"/>
                  <a:pt x="252889" y="230981"/>
                </a:cubicBezTo>
                <a:close/>
                <a:moveTo>
                  <a:pt x="642461" y="117634"/>
                </a:moveTo>
                <a:cubicBezTo>
                  <a:pt x="642461" y="131921"/>
                  <a:pt x="631031" y="142399"/>
                  <a:pt x="617696" y="142399"/>
                </a:cubicBezTo>
                <a:cubicBezTo>
                  <a:pt x="604361" y="142399"/>
                  <a:pt x="592931" y="130969"/>
                  <a:pt x="592931" y="117634"/>
                </a:cubicBezTo>
                <a:cubicBezTo>
                  <a:pt x="592931" y="103346"/>
                  <a:pt x="604361" y="92869"/>
                  <a:pt x="617696" y="92869"/>
                </a:cubicBezTo>
                <a:cubicBezTo>
                  <a:pt x="631031" y="92869"/>
                  <a:pt x="642461" y="103346"/>
                  <a:pt x="642461" y="117634"/>
                </a:cubicBezTo>
                <a:close/>
                <a:moveTo>
                  <a:pt x="671989" y="230981"/>
                </a:moveTo>
                <a:cubicBezTo>
                  <a:pt x="671989" y="245269"/>
                  <a:pt x="660559" y="255746"/>
                  <a:pt x="647224" y="255746"/>
                </a:cubicBezTo>
                <a:cubicBezTo>
                  <a:pt x="633889" y="255746"/>
                  <a:pt x="622459" y="244316"/>
                  <a:pt x="622459" y="230981"/>
                </a:cubicBezTo>
                <a:cubicBezTo>
                  <a:pt x="622459" y="216694"/>
                  <a:pt x="633889" y="206216"/>
                  <a:pt x="647224" y="206216"/>
                </a:cubicBezTo>
                <a:cubicBezTo>
                  <a:pt x="660559" y="206216"/>
                  <a:pt x="671989" y="216694"/>
                  <a:pt x="671989" y="230981"/>
                </a:cubicBezTo>
                <a:close/>
                <a:moveTo>
                  <a:pt x="760571" y="344329"/>
                </a:moveTo>
                <a:cubicBezTo>
                  <a:pt x="760571" y="358616"/>
                  <a:pt x="749141" y="369094"/>
                  <a:pt x="735806" y="369094"/>
                </a:cubicBezTo>
                <a:cubicBezTo>
                  <a:pt x="722471" y="369094"/>
                  <a:pt x="711041" y="357664"/>
                  <a:pt x="711041" y="344329"/>
                </a:cubicBezTo>
                <a:cubicBezTo>
                  <a:pt x="711041" y="330041"/>
                  <a:pt x="722471" y="319564"/>
                  <a:pt x="735806" y="319564"/>
                </a:cubicBezTo>
                <a:cubicBezTo>
                  <a:pt x="749141" y="319564"/>
                  <a:pt x="760571" y="330994"/>
                  <a:pt x="760571" y="344329"/>
                </a:cubicBezTo>
                <a:close/>
              </a:path>
            </a:pathLst>
          </a:custGeom>
          <a:solidFill>
            <a:srgbClr val="29A7DE"/>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939" name="Google Shape;939;p8"/>
          <p:cNvSpPr/>
          <p:nvPr/>
        </p:nvSpPr>
        <p:spPr>
          <a:xfrm>
            <a:off x="1139886" y="2220135"/>
            <a:ext cx="1975800" cy="5905200"/>
          </a:xfrm>
          <a:prstGeom prst="roundRect">
            <a:avLst>
              <a:gd name="adj" fmla="val 0"/>
            </a:avLst>
          </a:prstGeom>
          <a:noFill/>
          <a:ln w="28575" cap="flat" cmpd="sng">
            <a:solidFill>
              <a:srgbClr val="29A7DE"/>
            </a:solidFill>
            <a:prstDash val="solid"/>
            <a:round/>
            <a:headEnd type="none" w="sm" len="sm"/>
            <a:tailEnd type="none" w="sm" len="sm"/>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Roboto"/>
              <a:ea typeface="Roboto"/>
              <a:cs typeface="Roboto"/>
              <a:sym typeface="Roboto"/>
            </a:endParaRPr>
          </a:p>
        </p:txBody>
      </p:sp>
      <p:grpSp>
        <p:nvGrpSpPr>
          <p:cNvPr id="940" name="Google Shape;940;p8"/>
          <p:cNvGrpSpPr/>
          <p:nvPr/>
        </p:nvGrpSpPr>
        <p:grpSpPr>
          <a:xfrm>
            <a:off x="1742294" y="4631485"/>
            <a:ext cx="791305" cy="743503"/>
            <a:chOff x="3621753" y="2002152"/>
            <a:chExt cx="644700" cy="670064"/>
          </a:xfrm>
        </p:grpSpPr>
        <p:sp>
          <p:nvSpPr>
            <p:cNvPr id="941" name="Google Shape;941;p8"/>
            <p:cNvSpPr/>
            <p:nvPr/>
          </p:nvSpPr>
          <p:spPr>
            <a:xfrm>
              <a:off x="3621753" y="2002152"/>
              <a:ext cx="642900" cy="191400"/>
            </a:xfrm>
            <a:custGeom>
              <a:avLst/>
              <a:gdLst/>
              <a:ahLst/>
              <a:cxnLst/>
              <a:rect l="l" t="t" r="r" b="b"/>
              <a:pathLst>
                <a:path w="120000" h="120000" extrusionOk="0">
                  <a:moveTo>
                    <a:pt x="119917" y="60000"/>
                  </a:moveTo>
                  <a:cubicBezTo>
                    <a:pt x="119917" y="70883"/>
                    <a:pt x="117436" y="80372"/>
                    <a:pt x="111895" y="89860"/>
                  </a:cubicBezTo>
                  <a:cubicBezTo>
                    <a:pt x="106354" y="99348"/>
                    <a:pt x="99490" y="106046"/>
                    <a:pt x="89979" y="111627"/>
                  </a:cubicBezTo>
                  <a:cubicBezTo>
                    <a:pt x="80385" y="116930"/>
                    <a:pt x="70957" y="119720"/>
                    <a:pt x="59958" y="119720"/>
                  </a:cubicBezTo>
                  <a:cubicBezTo>
                    <a:pt x="48876" y="119720"/>
                    <a:pt x="39448" y="116930"/>
                    <a:pt x="29937" y="111627"/>
                  </a:cubicBezTo>
                  <a:cubicBezTo>
                    <a:pt x="20344" y="106046"/>
                    <a:pt x="13563" y="99348"/>
                    <a:pt x="8022" y="89860"/>
                  </a:cubicBezTo>
                  <a:cubicBezTo>
                    <a:pt x="2481" y="80372"/>
                    <a:pt x="0" y="70883"/>
                    <a:pt x="0" y="60000"/>
                  </a:cubicBezTo>
                  <a:cubicBezTo>
                    <a:pt x="0" y="48837"/>
                    <a:pt x="2481" y="39627"/>
                    <a:pt x="8022" y="30139"/>
                  </a:cubicBezTo>
                  <a:cubicBezTo>
                    <a:pt x="13563" y="20372"/>
                    <a:pt x="20344" y="13674"/>
                    <a:pt x="29937" y="8093"/>
                  </a:cubicBezTo>
                  <a:cubicBezTo>
                    <a:pt x="39448" y="2511"/>
                    <a:pt x="48959" y="0"/>
                    <a:pt x="59958" y="0"/>
                  </a:cubicBezTo>
                  <a:cubicBezTo>
                    <a:pt x="71040" y="0"/>
                    <a:pt x="80385" y="2511"/>
                    <a:pt x="89979" y="8093"/>
                  </a:cubicBezTo>
                  <a:cubicBezTo>
                    <a:pt x="99490" y="13674"/>
                    <a:pt x="106354" y="20372"/>
                    <a:pt x="111895" y="30139"/>
                  </a:cubicBezTo>
                  <a:cubicBezTo>
                    <a:pt x="117436" y="39627"/>
                    <a:pt x="119917" y="48837"/>
                    <a:pt x="119917" y="60000"/>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942" name="Google Shape;942;p8"/>
            <p:cNvSpPr/>
            <p:nvPr/>
          </p:nvSpPr>
          <p:spPr>
            <a:xfrm>
              <a:off x="3621753" y="2381216"/>
              <a:ext cx="644700" cy="291000"/>
            </a:xfrm>
            <a:custGeom>
              <a:avLst/>
              <a:gdLst/>
              <a:ahLst/>
              <a:cxnLst/>
              <a:rect l="l" t="t" r="r" b="b"/>
              <a:pathLst>
                <a:path w="120000" h="120000" extrusionOk="0">
                  <a:moveTo>
                    <a:pt x="59834" y="39329"/>
                  </a:moveTo>
                  <a:cubicBezTo>
                    <a:pt x="26740" y="39329"/>
                    <a:pt x="0" y="21768"/>
                    <a:pt x="0" y="0"/>
                  </a:cubicBezTo>
                  <a:lnTo>
                    <a:pt x="0" y="80670"/>
                  </a:lnTo>
                  <a:cubicBezTo>
                    <a:pt x="0" y="102256"/>
                    <a:pt x="26740" y="119817"/>
                    <a:pt x="59834" y="119817"/>
                  </a:cubicBezTo>
                  <a:cubicBezTo>
                    <a:pt x="92929" y="119817"/>
                    <a:pt x="119669" y="102256"/>
                    <a:pt x="119669" y="80670"/>
                  </a:cubicBezTo>
                  <a:lnTo>
                    <a:pt x="119669" y="548"/>
                  </a:lnTo>
                  <a:cubicBezTo>
                    <a:pt x="119917" y="21768"/>
                    <a:pt x="92929" y="39329"/>
                    <a:pt x="59834" y="39329"/>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943" name="Google Shape;943;p8"/>
            <p:cNvSpPr/>
            <p:nvPr/>
          </p:nvSpPr>
          <p:spPr>
            <a:xfrm>
              <a:off x="3621753" y="2144790"/>
              <a:ext cx="644700" cy="289200"/>
            </a:xfrm>
            <a:custGeom>
              <a:avLst/>
              <a:gdLst/>
              <a:ahLst/>
              <a:cxnLst/>
              <a:rect l="l" t="t" r="r" b="b"/>
              <a:pathLst>
                <a:path w="120000" h="120000" extrusionOk="0">
                  <a:moveTo>
                    <a:pt x="59834" y="39509"/>
                  </a:moveTo>
                  <a:cubicBezTo>
                    <a:pt x="26740" y="39509"/>
                    <a:pt x="0" y="21868"/>
                    <a:pt x="0" y="0"/>
                  </a:cubicBezTo>
                  <a:lnTo>
                    <a:pt x="0" y="80490"/>
                  </a:lnTo>
                  <a:cubicBezTo>
                    <a:pt x="0" y="102174"/>
                    <a:pt x="26740" y="119816"/>
                    <a:pt x="59834" y="119816"/>
                  </a:cubicBezTo>
                  <a:cubicBezTo>
                    <a:pt x="92929" y="119816"/>
                    <a:pt x="119669" y="102174"/>
                    <a:pt x="119669" y="80490"/>
                  </a:cubicBezTo>
                  <a:lnTo>
                    <a:pt x="119669" y="0"/>
                  </a:lnTo>
                  <a:cubicBezTo>
                    <a:pt x="119917" y="21868"/>
                    <a:pt x="92929" y="39509"/>
                    <a:pt x="59834" y="39509"/>
                  </a:cubicBezTo>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grpSp>
      <p:grpSp>
        <p:nvGrpSpPr>
          <p:cNvPr id="944" name="Google Shape;944;p8"/>
          <p:cNvGrpSpPr/>
          <p:nvPr/>
        </p:nvGrpSpPr>
        <p:grpSpPr>
          <a:xfrm>
            <a:off x="1684105" y="3518116"/>
            <a:ext cx="908075" cy="687629"/>
            <a:chOff x="1814914" y="4166236"/>
            <a:chExt cx="566909" cy="398487"/>
          </a:xfrm>
        </p:grpSpPr>
        <p:sp>
          <p:nvSpPr>
            <p:cNvPr id="945" name="Google Shape;945;p8"/>
            <p:cNvSpPr/>
            <p:nvPr/>
          </p:nvSpPr>
          <p:spPr>
            <a:xfrm>
              <a:off x="1814914" y="4385623"/>
              <a:ext cx="562800" cy="179100"/>
            </a:xfrm>
            <a:custGeom>
              <a:avLst/>
              <a:gdLst/>
              <a:ahLst/>
              <a:cxnLst/>
              <a:rect l="l" t="t" r="r" b="b"/>
              <a:pathLst>
                <a:path w="120000" h="120000" extrusionOk="0">
                  <a:moveTo>
                    <a:pt x="103859" y="0"/>
                  </a:moveTo>
                  <a:lnTo>
                    <a:pt x="16044" y="0"/>
                  </a:lnTo>
                  <a:cubicBezTo>
                    <a:pt x="7397" y="0"/>
                    <a:pt x="0" y="22367"/>
                    <a:pt x="0" y="50478"/>
                  </a:cubicBezTo>
                  <a:lnTo>
                    <a:pt x="0" y="69219"/>
                  </a:lnTo>
                  <a:cubicBezTo>
                    <a:pt x="0" y="96423"/>
                    <a:pt x="7109" y="119697"/>
                    <a:pt x="16044" y="119697"/>
                  </a:cubicBezTo>
                  <a:lnTo>
                    <a:pt x="103859" y="119697"/>
                  </a:lnTo>
                  <a:cubicBezTo>
                    <a:pt x="112602" y="119697"/>
                    <a:pt x="119903" y="97329"/>
                    <a:pt x="119903" y="69219"/>
                  </a:cubicBezTo>
                  <a:lnTo>
                    <a:pt x="119903" y="50478"/>
                  </a:lnTo>
                  <a:cubicBezTo>
                    <a:pt x="119615" y="22367"/>
                    <a:pt x="112602" y="0"/>
                    <a:pt x="103859" y="0"/>
                  </a:cubicBezTo>
                  <a:close/>
                  <a:moveTo>
                    <a:pt x="19023" y="76171"/>
                  </a:moveTo>
                  <a:cubicBezTo>
                    <a:pt x="16044" y="76171"/>
                    <a:pt x="13835" y="68312"/>
                    <a:pt x="13835" y="59848"/>
                  </a:cubicBezTo>
                  <a:cubicBezTo>
                    <a:pt x="13835" y="50478"/>
                    <a:pt x="16333" y="43526"/>
                    <a:pt x="19023" y="43526"/>
                  </a:cubicBezTo>
                  <a:cubicBezTo>
                    <a:pt x="22001" y="43526"/>
                    <a:pt x="24211" y="51385"/>
                    <a:pt x="24211" y="59848"/>
                  </a:cubicBezTo>
                  <a:cubicBezTo>
                    <a:pt x="24403" y="68312"/>
                    <a:pt x="22001" y="76171"/>
                    <a:pt x="19023" y="76171"/>
                  </a:cubicBezTo>
                  <a:close/>
                  <a:moveTo>
                    <a:pt x="38238" y="76171"/>
                  </a:moveTo>
                  <a:cubicBezTo>
                    <a:pt x="35260" y="76171"/>
                    <a:pt x="33146" y="68312"/>
                    <a:pt x="33146" y="59848"/>
                  </a:cubicBezTo>
                  <a:cubicBezTo>
                    <a:pt x="33146" y="50478"/>
                    <a:pt x="35548" y="43526"/>
                    <a:pt x="38238" y="43526"/>
                  </a:cubicBezTo>
                  <a:cubicBezTo>
                    <a:pt x="41216" y="43526"/>
                    <a:pt x="43426" y="51385"/>
                    <a:pt x="43426" y="59848"/>
                  </a:cubicBezTo>
                  <a:cubicBezTo>
                    <a:pt x="43426" y="68312"/>
                    <a:pt x="41216" y="76171"/>
                    <a:pt x="38238" y="76171"/>
                  </a:cubicBezTo>
                  <a:close/>
                  <a:moveTo>
                    <a:pt x="57550" y="76171"/>
                  </a:moveTo>
                  <a:cubicBezTo>
                    <a:pt x="54571" y="76171"/>
                    <a:pt x="52361" y="68312"/>
                    <a:pt x="52361" y="59848"/>
                  </a:cubicBezTo>
                  <a:cubicBezTo>
                    <a:pt x="52361" y="50478"/>
                    <a:pt x="54859" y="43526"/>
                    <a:pt x="57550" y="43526"/>
                  </a:cubicBezTo>
                  <a:cubicBezTo>
                    <a:pt x="60528" y="43526"/>
                    <a:pt x="62642" y="51385"/>
                    <a:pt x="62642" y="59848"/>
                  </a:cubicBezTo>
                  <a:cubicBezTo>
                    <a:pt x="62642" y="68312"/>
                    <a:pt x="60528" y="76171"/>
                    <a:pt x="57550" y="76171"/>
                  </a:cubicBezTo>
                  <a:close/>
                </a:path>
              </a:pathLst>
            </a:custGeom>
            <a:noFill/>
            <a:ln w="158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293C46"/>
                </a:buClr>
                <a:buSzPts val="2800"/>
                <a:buFont typeface="Roboto"/>
                <a:buNone/>
              </a:pPr>
              <a:endParaRPr sz="2800" b="0" i="0" u="none" strike="noStrike" cap="none">
                <a:solidFill>
                  <a:srgbClr val="293C46"/>
                </a:solidFill>
                <a:latin typeface="Lato"/>
                <a:ea typeface="Lato"/>
                <a:cs typeface="Lato"/>
                <a:sym typeface="Lato"/>
              </a:endParaRPr>
            </a:p>
          </p:txBody>
        </p:sp>
        <p:sp>
          <p:nvSpPr>
            <p:cNvPr id="946" name="Google Shape;946;p8"/>
            <p:cNvSpPr/>
            <p:nvPr/>
          </p:nvSpPr>
          <p:spPr>
            <a:xfrm>
              <a:off x="2117223" y="4166236"/>
              <a:ext cx="264600" cy="137100"/>
            </a:xfrm>
            <a:custGeom>
              <a:avLst/>
              <a:gdLst/>
              <a:ahLst/>
              <a:cxnLst/>
              <a:rect l="l" t="t" r="r" b="b"/>
              <a:pathLst>
                <a:path w="120000" h="120000" extrusionOk="0">
                  <a:moveTo>
                    <a:pt x="37959" y="112941"/>
                  </a:moveTo>
                  <a:cubicBezTo>
                    <a:pt x="35102" y="119607"/>
                    <a:pt x="30000" y="119607"/>
                    <a:pt x="26530" y="112941"/>
                  </a:cubicBezTo>
                  <a:cubicBezTo>
                    <a:pt x="23061" y="106274"/>
                    <a:pt x="23061" y="97647"/>
                    <a:pt x="26530" y="90980"/>
                  </a:cubicBezTo>
                  <a:cubicBezTo>
                    <a:pt x="35714" y="73333"/>
                    <a:pt x="47755" y="64313"/>
                    <a:pt x="60000" y="64313"/>
                  </a:cubicBezTo>
                  <a:cubicBezTo>
                    <a:pt x="72040" y="64313"/>
                    <a:pt x="84081" y="73333"/>
                    <a:pt x="93265" y="90980"/>
                  </a:cubicBezTo>
                  <a:cubicBezTo>
                    <a:pt x="96122" y="97647"/>
                    <a:pt x="96122" y="106274"/>
                    <a:pt x="93265" y="112941"/>
                  </a:cubicBezTo>
                  <a:cubicBezTo>
                    <a:pt x="90408" y="119607"/>
                    <a:pt x="85306" y="119607"/>
                    <a:pt x="81836" y="112941"/>
                  </a:cubicBezTo>
                  <a:cubicBezTo>
                    <a:pt x="76122" y="101960"/>
                    <a:pt x="68163" y="95294"/>
                    <a:pt x="60000" y="95294"/>
                  </a:cubicBezTo>
                  <a:cubicBezTo>
                    <a:pt x="52040" y="95294"/>
                    <a:pt x="44285" y="100784"/>
                    <a:pt x="37959" y="112941"/>
                  </a:cubicBezTo>
                  <a:close/>
                  <a:moveTo>
                    <a:pt x="15102" y="67843"/>
                  </a:moveTo>
                  <a:cubicBezTo>
                    <a:pt x="27755" y="43137"/>
                    <a:pt x="43877" y="32156"/>
                    <a:pt x="60000" y="32156"/>
                  </a:cubicBezTo>
                  <a:cubicBezTo>
                    <a:pt x="76122" y="32156"/>
                    <a:pt x="92857" y="44313"/>
                    <a:pt x="104897" y="67843"/>
                  </a:cubicBezTo>
                  <a:cubicBezTo>
                    <a:pt x="107755" y="74117"/>
                    <a:pt x="112857" y="73333"/>
                    <a:pt x="116326" y="67843"/>
                  </a:cubicBezTo>
                  <a:cubicBezTo>
                    <a:pt x="119795" y="61176"/>
                    <a:pt x="119795" y="52156"/>
                    <a:pt x="116326" y="45490"/>
                  </a:cubicBezTo>
                  <a:cubicBezTo>
                    <a:pt x="100816" y="15686"/>
                    <a:pt x="80204" y="0"/>
                    <a:pt x="60000" y="0"/>
                  </a:cubicBezTo>
                  <a:cubicBezTo>
                    <a:pt x="40000" y="0"/>
                    <a:pt x="18979" y="15686"/>
                    <a:pt x="3469" y="45490"/>
                  </a:cubicBezTo>
                  <a:cubicBezTo>
                    <a:pt x="0" y="52156"/>
                    <a:pt x="612" y="61176"/>
                    <a:pt x="3469" y="67843"/>
                  </a:cubicBezTo>
                  <a:cubicBezTo>
                    <a:pt x="6326" y="74117"/>
                    <a:pt x="11632" y="74117"/>
                    <a:pt x="15102" y="67843"/>
                  </a:cubicBezTo>
                  <a:close/>
                </a:path>
              </a:pathLst>
            </a:custGeom>
            <a:noFill/>
            <a:ln w="12700"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293C46"/>
                </a:buClr>
                <a:buSzPts val="2800"/>
                <a:buFont typeface="Roboto"/>
                <a:buNone/>
              </a:pPr>
              <a:endParaRPr sz="2800" b="0" i="0" u="none" strike="noStrike" cap="none">
                <a:solidFill>
                  <a:srgbClr val="293C46"/>
                </a:solidFill>
                <a:latin typeface="Lato"/>
                <a:ea typeface="Lato"/>
                <a:cs typeface="Lato"/>
                <a:sym typeface="Lato"/>
              </a:endParaRPr>
            </a:p>
          </p:txBody>
        </p:sp>
      </p:grpSp>
      <p:grpSp>
        <p:nvGrpSpPr>
          <p:cNvPr id="947" name="Google Shape;947;p8"/>
          <p:cNvGrpSpPr/>
          <p:nvPr/>
        </p:nvGrpSpPr>
        <p:grpSpPr>
          <a:xfrm>
            <a:off x="1787776" y="6980073"/>
            <a:ext cx="700288" cy="790813"/>
            <a:chOff x="1015941" y="4814946"/>
            <a:chExt cx="554991" cy="559037"/>
          </a:xfrm>
        </p:grpSpPr>
        <p:sp>
          <p:nvSpPr>
            <p:cNvPr id="948" name="Google Shape;948;p8"/>
            <p:cNvSpPr/>
            <p:nvPr/>
          </p:nvSpPr>
          <p:spPr>
            <a:xfrm>
              <a:off x="1015941" y="5172983"/>
              <a:ext cx="198900" cy="201000"/>
            </a:xfrm>
            <a:custGeom>
              <a:avLst/>
              <a:gdLst/>
              <a:ahLst/>
              <a:cxnLst/>
              <a:rect l="l" t="t" r="r" b="b"/>
              <a:pathLst>
                <a:path w="120000" h="120000" extrusionOk="0">
                  <a:moveTo>
                    <a:pt x="108299" y="52702"/>
                  </a:moveTo>
                  <a:cubicBezTo>
                    <a:pt x="114285" y="52702"/>
                    <a:pt x="118911" y="57027"/>
                    <a:pt x="118911" y="63243"/>
                  </a:cubicBezTo>
                  <a:cubicBezTo>
                    <a:pt x="118911" y="69189"/>
                    <a:pt x="114285" y="74054"/>
                    <a:pt x="108299" y="74054"/>
                  </a:cubicBezTo>
                  <a:cubicBezTo>
                    <a:pt x="90612" y="74054"/>
                    <a:pt x="74557" y="67027"/>
                    <a:pt x="62857" y="55675"/>
                  </a:cubicBezTo>
                  <a:cubicBezTo>
                    <a:pt x="51428" y="44324"/>
                    <a:pt x="44353" y="28378"/>
                    <a:pt x="44353" y="10810"/>
                  </a:cubicBezTo>
                  <a:cubicBezTo>
                    <a:pt x="44353" y="4594"/>
                    <a:pt x="48979" y="0"/>
                    <a:pt x="55238" y="0"/>
                  </a:cubicBezTo>
                  <a:cubicBezTo>
                    <a:pt x="61496" y="0"/>
                    <a:pt x="65850" y="4594"/>
                    <a:pt x="65850" y="10810"/>
                  </a:cubicBezTo>
                  <a:cubicBezTo>
                    <a:pt x="65850" y="22162"/>
                    <a:pt x="70748" y="32702"/>
                    <a:pt x="78367" y="40540"/>
                  </a:cubicBezTo>
                  <a:cubicBezTo>
                    <a:pt x="86258" y="48108"/>
                    <a:pt x="96598" y="52702"/>
                    <a:pt x="108299" y="52702"/>
                  </a:cubicBezTo>
                  <a:close/>
                  <a:moveTo>
                    <a:pt x="108299" y="97567"/>
                  </a:moveTo>
                  <a:cubicBezTo>
                    <a:pt x="84353" y="97567"/>
                    <a:pt x="62857" y="87837"/>
                    <a:pt x="46802" y="72432"/>
                  </a:cubicBezTo>
                  <a:cubicBezTo>
                    <a:pt x="31292" y="57297"/>
                    <a:pt x="21496" y="35135"/>
                    <a:pt x="21496" y="11351"/>
                  </a:cubicBezTo>
                  <a:cubicBezTo>
                    <a:pt x="21496" y="5405"/>
                    <a:pt x="16870" y="810"/>
                    <a:pt x="10612" y="810"/>
                  </a:cubicBezTo>
                  <a:cubicBezTo>
                    <a:pt x="4625" y="810"/>
                    <a:pt x="0" y="5405"/>
                    <a:pt x="0" y="11351"/>
                  </a:cubicBezTo>
                  <a:cubicBezTo>
                    <a:pt x="0" y="41351"/>
                    <a:pt x="12244" y="68648"/>
                    <a:pt x="32108" y="87837"/>
                  </a:cubicBezTo>
                  <a:cubicBezTo>
                    <a:pt x="52244" y="107567"/>
                    <a:pt x="78911" y="119729"/>
                    <a:pt x="109115" y="119729"/>
                  </a:cubicBezTo>
                  <a:cubicBezTo>
                    <a:pt x="115102" y="119729"/>
                    <a:pt x="119727" y="115135"/>
                    <a:pt x="119727" y="109189"/>
                  </a:cubicBezTo>
                  <a:cubicBezTo>
                    <a:pt x="118911" y="102162"/>
                    <a:pt x="114285" y="97567"/>
                    <a:pt x="108299" y="97567"/>
                  </a:cubicBezTo>
                  <a:close/>
                </a:path>
              </a:pathLst>
            </a:custGeom>
            <a:solidFill>
              <a:srgbClr val="29A7DE"/>
            </a:solidFill>
            <a:ln>
              <a:noFill/>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sp>
          <p:nvSpPr>
            <p:cNvPr id="949" name="Google Shape;949;p8"/>
            <p:cNvSpPr/>
            <p:nvPr/>
          </p:nvSpPr>
          <p:spPr>
            <a:xfrm>
              <a:off x="1107432" y="4814946"/>
              <a:ext cx="463500" cy="463500"/>
            </a:xfrm>
            <a:custGeom>
              <a:avLst/>
              <a:gdLst/>
              <a:ahLst/>
              <a:cxnLst/>
              <a:rect l="l" t="t" r="r" b="b"/>
              <a:pathLst>
                <a:path w="120000" h="120000" extrusionOk="0">
                  <a:moveTo>
                    <a:pt x="2684" y="78443"/>
                  </a:moveTo>
                  <a:lnTo>
                    <a:pt x="41556" y="117315"/>
                  </a:lnTo>
                  <a:cubicBezTo>
                    <a:pt x="44124" y="119883"/>
                    <a:pt x="47743" y="119299"/>
                    <a:pt x="49377" y="116031"/>
                  </a:cubicBezTo>
                  <a:cubicBezTo>
                    <a:pt x="49377" y="116031"/>
                    <a:pt x="54980" y="105758"/>
                    <a:pt x="54980" y="96186"/>
                  </a:cubicBezTo>
                  <a:cubicBezTo>
                    <a:pt x="54980" y="93852"/>
                    <a:pt x="54980" y="93852"/>
                    <a:pt x="54980" y="93852"/>
                  </a:cubicBezTo>
                  <a:cubicBezTo>
                    <a:pt x="54630" y="91634"/>
                    <a:pt x="52412" y="87665"/>
                    <a:pt x="49727" y="84980"/>
                  </a:cubicBezTo>
                  <a:lnTo>
                    <a:pt x="34902" y="70155"/>
                  </a:lnTo>
                  <a:cubicBezTo>
                    <a:pt x="32334" y="67587"/>
                    <a:pt x="28365" y="65252"/>
                    <a:pt x="26031" y="64902"/>
                  </a:cubicBezTo>
                  <a:cubicBezTo>
                    <a:pt x="26031" y="64902"/>
                    <a:pt x="26031" y="64902"/>
                    <a:pt x="23696" y="64902"/>
                  </a:cubicBezTo>
                  <a:cubicBezTo>
                    <a:pt x="14124" y="64902"/>
                    <a:pt x="3968" y="70505"/>
                    <a:pt x="3968" y="70505"/>
                  </a:cubicBezTo>
                  <a:cubicBezTo>
                    <a:pt x="700" y="72140"/>
                    <a:pt x="0" y="75758"/>
                    <a:pt x="2684" y="78443"/>
                  </a:cubicBezTo>
                  <a:close/>
                  <a:moveTo>
                    <a:pt x="38171" y="65603"/>
                  </a:moveTo>
                  <a:lnTo>
                    <a:pt x="54396" y="81712"/>
                  </a:lnTo>
                  <a:cubicBezTo>
                    <a:pt x="56614" y="84046"/>
                    <a:pt x="60583" y="84046"/>
                    <a:pt x="62918" y="81712"/>
                  </a:cubicBezTo>
                  <a:lnTo>
                    <a:pt x="84980" y="59649"/>
                  </a:lnTo>
                  <a:cubicBezTo>
                    <a:pt x="87315" y="57315"/>
                    <a:pt x="87315" y="53346"/>
                    <a:pt x="84980" y="51128"/>
                  </a:cubicBezTo>
                  <a:lnTo>
                    <a:pt x="68871" y="34902"/>
                  </a:lnTo>
                  <a:cubicBezTo>
                    <a:pt x="66536" y="32684"/>
                    <a:pt x="62568" y="32684"/>
                    <a:pt x="60233" y="34902"/>
                  </a:cubicBezTo>
                  <a:lnTo>
                    <a:pt x="38171" y="56964"/>
                  </a:lnTo>
                  <a:cubicBezTo>
                    <a:pt x="35953" y="59299"/>
                    <a:pt x="35953" y="63268"/>
                    <a:pt x="38171" y="65603"/>
                  </a:cubicBezTo>
                  <a:close/>
                  <a:moveTo>
                    <a:pt x="29299" y="49377"/>
                  </a:moveTo>
                  <a:cubicBezTo>
                    <a:pt x="31634" y="51712"/>
                    <a:pt x="35603" y="51712"/>
                    <a:pt x="37937" y="49377"/>
                  </a:cubicBezTo>
                  <a:lnTo>
                    <a:pt x="52996" y="34319"/>
                  </a:lnTo>
                  <a:cubicBezTo>
                    <a:pt x="55330" y="31984"/>
                    <a:pt x="55330" y="28015"/>
                    <a:pt x="52996" y="25680"/>
                  </a:cubicBezTo>
                  <a:lnTo>
                    <a:pt x="29649" y="2334"/>
                  </a:lnTo>
                  <a:cubicBezTo>
                    <a:pt x="27315" y="0"/>
                    <a:pt x="23346" y="0"/>
                    <a:pt x="21128" y="2334"/>
                  </a:cubicBezTo>
                  <a:lnTo>
                    <a:pt x="5953" y="17509"/>
                  </a:lnTo>
                  <a:cubicBezTo>
                    <a:pt x="3618" y="19727"/>
                    <a:pt x="3618" y="23696"/>
                    <a:pt x="5953" y="26031"/>
                  </a:cubicBezTo>
                  <a:lnTo>
                    <a:pt x="29299" y="49377"/>
                  </a:lnTo>
                  <a:close/>
                  <a:moveTo>
                    <a:pt x="85680" y="67237"/>
                  </a:moveTo>
                  <a:lnTo>
                    <a:pt x="70505" y="82412"/>
                  </a:lnTo>
                  <a:cubicBezTo>
                    <a:pt x="68171" y="84630"/>
                    <a:pt x="68171" y="88599"/>
                    <a:pt x="70505" y="90933"/>
                  </a:cubicBezTo>
                  <a:lnTo>
                    <a:pt x="93852" y="114280"/>
                  </a:lnTo>
                  <a:cubicBezTo>
                    <a:pt x="96186" y="116614"/>
                    <a:pt x="100155" y="116614"/>
                    <a:pt x="102490" y="114280"/>
                  </a:cubicBezTo>
                  <a:lnTo>
                    <a:pt x="117548" y="99221"/>
                  </a:lnTo>
                  <a:cubicBezTo>
                    <a:pt x="119883" y="96887"/>
                    <a:pt x="119883" y="92918"/>
                    <a:pt x="117548" y="90583"/>
                  </a:cubicBezTo>
                  <a:lnTo>
                    <a:pt x="94202" y="67237"/>
                  </a:lnTo>
                  <a:cubicBezTo>
                    <a:pt x="91867" y="64902"/>
                    <a:pt x="87898" y="64902"/>
                    <a:pt x="85680" y="67237"/>
                  </a:cubicBezTo>
                  <a:close/>
                  <a:moveTo>
                    <a:pt x="92217" y="50778"/>
                  </a:moveTo>
                  <a:cubicBezTo>
                    <a:pt x="93852" y="52412"/>
                    <a:pt x="96887" y="52412"/>
                    <a:pt x="98521" y="50778"/>
                  </a:cubicBezTo>
                  <a:lnTo>
                    <a:pt x="101789" y="47509"/>
                  </a:lnTo>
                  <a:cubicBezTo>
                    <a:pt x="103424" y="45758"/>
                    <a:pt x="103424" y="42840"/>
                    <a:pt x="101789" y="41206"/>
                  </a:cubicBezTo>
                  <a:lnTo>
                    <a:pt x="79027" y="18443"/>
                  </a:lnTo>
                  <a:cubicBezTo>
                    <a:pt x="77392" y="16809"/>
                    <a:pt x="74474" y="16809"/>
                    <a:pt x="72840" y="18443"/>
                  </a:cubicBezTo>
                  <a:lnTo>
                    <a:pt x="69455" y="21712"/>
                  </a:lnTo>
                  <a:cubicBezTo>
                    <a:pt x="67821" y="23463"/>
                    <a:pt x="67821" y="26381"/>
                    <a:pt x="69455" y="28015"/>
                  </a:cubicBezTo>
                  <a:lnTo>
                    <a:pt x="92217" y="50778"/>
                  </a:lnTo>
                  <a:close/>
                </a:path>
              </a:pathLst>
            </a:custGeom>
            <a:noFill/>
            <a:ln w="158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5586"/>
                </a:solidFill>
                <a:latin typeface="Calibri"/>
                <a:ea typeface="Calibri"/>
                <a:cs typeface="Calibri"/>
                <a:sym typeface="Calibri"/>
              </a:endParaRPr>
            </a:p>
          </p:txBody>
        </p:sp>
      </p:grpSp>
      <p:grpSp>
        <p:nvGrpSpPr>
          <p:cNvPr id="950" name="Google Shape;950;p8"/>
          <p:cNvGrpSpPr/>
          <p:nvPr/>
        </p:nvGrpSpPr>
        <p:grpSpPr>
          <a:xfrm>
            <a:off x="1680458" y="5787622"/>
            <a:ext cx="913198" cy="1049444"/>
            <a:chOff x="5717381" y="3040856"/>
            <a:chExt cx="755333" cy="774383"/>
          </a:xfrm>
        </p:grpSpPr>
        <p:sp>
          <p:nvSpPr>
            <p:cNvPr id="951" name="Google Shape;951;p8"/>
            <p:cNvSpPr/>
            <p:nvPr/>
          </p:nvSpPr>
          <p:spPr>
            <a:xfrm>
              <a:off x="5717381" y="3040856"/>
              <a:ext cx="485775" cy="428625"/>
            </a:xfrm>
            <a:custGeom>
              <a:avLst/>
              <a:gdLst/>
              <a:ahLst/>
              <a:cxnLst/>
              <a:rect l="l" t="t" r="r" b="b"/>
              <a:pathLst>
                <a:path w="485775" h="428625" extrusionOk="0">
                  <a:moveTo>
                    <a:pt x="484346" y="7144"/>
                  </a:moveTo>
                  <a:lnTo>
                    <a:pt x="7144" y="7144"/>
                  </a:lnTo>
                  <a:lnTo>
                    <a:pt x="7144" y="286226"/>
                  </a:lnTo>
                  <a:lnTo>
                    <a:pt x="150019" y="286226"/>
                  </a:lnTo>
                  <a:cubicBezTo>
                    <a:pt x="142399" y="352901"/>
                    <a:pt x="87154" y="404336"/>
                    <a:pt x="19526" y="404336"/>
                  </a:cubicBezTo>
                  <a:lnTo>
                    <a:pt x="19526" y="430054"/>
                  </a:lnTo>
                  <a:cubicBezTo>
                    <a:pt x="101441" y="430054"/>
                    <a:pt x="168116" y="367189"/>
                    <a:pt x="176689" y="287179"/>
                  </a:cubicBezTo>
                  <a:lnTo>
                    <a:pt x="485299" y="287179"/>
                  </a:lnTo>
                  <a:lnTo>
                    <a:pt x="485299" y="7144"/>
                  </a:lnTo>
                  <a:close/>
                  <a:moveTo>
                    <a:pt x="459581" y="259556"/>
                  </a:moveTo>
                  <a:lnTo>
                    <a:pt x="32861" y="259556"/>
                  </a:lnTo>
                  <a:lnTo>
                    <a:pt x="32861" y="30956"/>
                  </a:lnTo>
                  <a:lnTo>
                    <a:pt x="460534" y="30956"/>
                  </a:lnTo>
                  <a:lnTo>
                    <a:pt x="460534" y="259556"/>
                  </a:lnTo>
                  <a:close/>
                </a:path>
              </a:pathLst>
            </a:custGeom>
            <a:solidFill>
              <a:srgbClr val="29A7DE"/>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952" name="Google Shape;952;p8"/>
            <p:cNvSpPr/>
            <p:nvPr/>
          </p:nvSpPr>
          <p:spPr>
            <a:xfrm>
              <a:off x="5899309" y="3124676"/>
              <a:ext cx="123825" cy="123825"/>
            </a:xfrm>
            <a:custGeom>
              <a:avLst/>
              <a:gdLst/>
              <a:ahLst/>
              <a:cxnLst/>
              <a:rect l="l" t="t" r="r" b="b"/>
              <a:pathLst>
                <a:path w="123825" h="123825" extrusionOk="0">
                  <a:moveTo>
                    <a:pt x="63341" y="119539"/>
                  </a:moveTo>
                  <a:cubicBezTo>
                    <a:pt x="93821" y="119539"/>
                    <a:pt x="118586" y="93821"/>
                    <a:pt x="118586" y="63341"/>
                  </a:cubicBezTo>
                  <a:cubicBezTo>
                    <a:pt x="118586" y="31909"/>
                    <a:pt x="93821" y="7144"/>
                    <a:pt x="63341" y="7144"/>
                  </a:cubicBezTo>
                  <a:cubicBezTo>
                    <a:pt x="32861" y="7144"/>
                    <a:pt x="7144" y="32861"/>
                    <a:pt x="7144" y="63341"/>
                  </a:cubicBezTo>
                  <a:cubicBezTo>
                    <a:pt x="7144" y="93821"/>
                    <a:pt x="32861" y="119539"/>
                    <a:pt x="63341" y="119539"/>
                  </a:cubicBezTo>
                  <a:close/>
                  <a:moveTo>
                    <a:pt x="63341" y="26194"/>
                  </a:moveTo>
                  <a:cubicBezTo>
                    <a:pt x="84296" y="26194"/>
                    <a:pt x="100489" y="42386"/>
                    <a:pt x="100489" y="63341"/>
                  </a:cubicBezTo>
                  <a:cubicBezTo>
                    <a:pt x="100489" y="83344"/>
                    <a:pt x="83344" y="100489"/>
                    <a:pt x="63341" y="100489"/>
                  </a:cubicBezTo>
                  <a:cubicBezTo>
                    <a:pt x="42386" y="100489"/>
                    <a:pt x="25241" y="83344"/>
                    <a:pt x="25241" y="63341"/>
                  </a:cubicBezTo>
                  <a:cubicBezTo>
                    <a:pt x="25241" y="43339"/>
                    <a:pt x="42386" y="26194"/>
                    <a:pt x="63341" y="26194"/>
                  </a:cubicBezTo>
                  <a:close/>
                </a:path>
              </a:pathLst>
            </a:custGeom>
            <a:solidFill>
              <a:srgbClr val="29A7DE"/>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953" name="Google Shape;953;p8"/>
            <p:cNvSpPr/>
            <p:nvPr/>
          </p:nvSpPr>
          <p:spPr>
            <a:xfrm>
              <a:off x="5766911" y="3124676"/>
              <a:ext cx="123825" cy="123825"/>
            </a:xfrm>
            <a:custGeom>
              <a:avLst/>
              <a:gdLst/>
              <a:ahLst/>
              <a:cxnLst/>
              <a:rect l="l" t="t" r="r" b="b"/>
              <a:pathLst>
                <a:path w="123825" h="123825" extrusionOk="0">
                  <a:moveTo>
                    <a:pt x="63341" y="119539"/>
                  </a:moveTo>
                  <a:cubicBezTo>
                    <a:pt x="93821" y="119539"/>
                    <a:pt x="118586" y="93821"/>
                    <a:pt x="118586" y="63341"/>
                  </a:cubicBezTo>
                  <a:cubicBezTo>
                    <a:pt x="118586" y="31909"/>
                    <a:pt x="93821" y="7144"/>
                    <a:pt x="63341" y="7144"/>
                  </a:cubicBezTo>
                  <a:cubicBezTo>
                    <a:pt x="32861" y="7144"/>
                    <a:pt x="7144" y="32861"/>
                    <a:pt x="7144" y="63341"/>
                  </a:cubicBezTo>
                  <a:cubicBezTo>
                    <a:pt x="7144" y="94774"/>
                    <a:pt x="32861" y="119539"/>
                    <a:pt x="63341" y="119539"/>
                  </a:cubicBezTo>
                  <a:close/>
                </a:path>
              </a:pathLst>
            </a:custGeom>
            <a:solidFill>
              <a:srgbClr val="29A7DE"/>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954" name="Google Shape;954;p8"/>
            <p:cNvSpPr/>
            <p:nvPr/>
          </p:nvSpPr>
          <p:spPr>
            <a:xfrm>
              <a:off x="6036469" y="3124676"/>
              <a:ext cx="123825" cy="123825"/>
            </a:xfrm>
            <a:custGeom>
              <a:avLst/>
              <a:gdLst/>
              <a:ahLst/>
              <a:cxnLst/>
              <a:rect l="l" t="t" r="r" b="b"/>
              <a:pathLst>
                <a:path w="123825" h="123825" extrusionOk="0">
                  <a:moveTo>
                    <a:pt x="63341" y="119539"/>
                  </a:moveTo>
                  <a:cubicBezTo>
                    <a:pt x="93821" y="119539"/>
                    <a:pt x="118586" y="93821"/>
                    <a:pt x="118586" y="63341"/>
                  </a:cubicBezTo>
                  <a:cubicBezTo>
                    <a:pt x="118586" y="31909"/>
                    <a:pt x="93821" y="7144"/>
                    <a:pt x="63341" y="7144"/>
                  </a:cubicBezTo>
                  <a:cubicBezTo>
                    <a:pt x="32861" y="7144"/>
                    <a:pt x="7144" y="32861"/>
                    <a:pt x="7144" y="63341"/>
                  </a:cubicBezTo>
                  <a:cubicBezTo>
                    <a:pt x="7144" y="93821"/>
                    <a:pt x="31909" y="119539"/>
                    <a:pt x="63341" y="119539"/>
                  </a:cubicBezTo>
                  <a:close/>
                </a:path>
              </a:pathLst>
            </a:custGeom>
            <a:solidFill>
              <a:srgbClr val="29A7DE"/>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955" name="Google Shape;955;p8"/>
            <p:cNvSpPr/>
            <p:nvPr/>
          </p:nvSpPr>
          <p:spPr>
            <a:xfrm>
              <a:off x="5986939" y="3377089"/>
              <a:ext cx="485775" cy="438150"/>
            </a:xfrm>
            <a:custGeom>
              <a:avLst/>
              <a:gdLst/>
              <a:ahLst/>
              <a:cxnLst/>
              <a:rect l="l" t="t" r="r" b="b"/>
              <a:pathLst>
                <a:path w="485775" h="438150" extrusionOk="0">
                  <a:moveTo>
                    <a:pt x="484346" y="7144"/>
                  </a:moveTo>
                  <a:lnTo>
                    <a:pt x="7144" y="7144"/>
                  </a:lnTo>
                  <a:lnTo>
                    <a:pt x="7144" y="288131"/>
                  </a:lnTo>
                  <a:lnTo>
                    <a:pt x="315754" y="288131"/>
                  </a:lnTo>
                  <a:cubicBezTo>
                    <a:pt x="323374" y="368141"/>
                    <a:pt x="391001" y="431959"/>
                    <a:pt x="472916" y="431959"/>
                  </a:cubicBezTo>
                  <a:lnTo>
                    <a:pt x="472916" y="406241"/>
                  </a:lnTo>
                  <a:cubicBezTo>
                    <a:pt x="405289" y="406241"/>
                    <a:pt x="349091" y="354806"/>
                    <a:pt x="342424" y="288131"/>
                  </a:cubicBezTo>
                  <a:lnTo>
                    <a:pt x="485299" y="288131"/>
                  </a:lnTo>
                  <a:lnTo>
                    <a:pt x="485299" y="7144"/>
                  </a:lnTo>
                  <a:close/>
                  <a:moveTo>
                    <a:pt x="459581" y="261461"/>
                  </a:moveTo>
                  <a:lnTo>
                    <a:pt x="31909" y="261461"/>
                  </a:lnTo>
                  <a:lnTo>
                    <a:pt x="31909" y="31909"/>
                  </a:lnTo>
                  <a:lnTo>
                    <a:pt x="459581" y="31909"/>
                  </a:lnTo>
                  <a:lnTo>
                    <a:pt x="459581" y="261461"/>
                  </a:lnTo>
                  <a:close/>
                </a:path>
              </a:pathLst>
            </a:custGeom>
            <a:solidFill>
              <a:srgbClr val="29A7DE"/>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956" name="Google Shape;956;p8"/>
            <p:cNvSpPr/>
            <p:nvPr/>
          </p:nvSpPr>
          <p:spPr>
            <a:xfrm>
              <a:off x="6171698" y="3460909"/>
              <a:ext cx="123825" cy="123825"/>
            </a:xfrm>
            <a:custGeom>
              <a:avLst/>
              <a:gdLst/>
              <a:ahLst/>
              <a:cxnLst/>
              <a:rect l="l" t="t" r="r" b="b"/>
              <a:pathLst>
                <a:path w="123825" h="123825" extrusionOk="0">
                  <a:moveTo>
                    <a:pt x="62414" y="119539"/>
                  </a:moveTo>
                  <a:cubicBezTo>
                    <a:pt x="92894" y="119539"/>
                    <a:pt x="118612" y="93821"/>
                    <a:pt x="118612" y="63341"/>
                  </a:cubicBezTo>
                  <a:cubicBezTo>
                    <a:pt x="118612" y="32861"/>
                    <a:pt x="92894" y="7144"/>
                    <a:pt x="62414" y="7144"/>
                  </a:cubicBezTo>
                  <a:cubicBezTo>
                    <a:pt x="30982" y="7144"/>
                    <a:pt x="7169" y="31909"/>
                    <a:pt x="7169" y="63341"/>
                  </a:cubicBezTo>
                  <a:cubicBezTo>
                    <a:pt x="6217" y="93821"/>
                    <a:pt x="31934" y="119539"/>
                    <a:pt x="62414" y="119539"/>
                  </a:cubicBezTo>
                  <a:close/>
                </a:path>
              </a:pathLst>
            </a:custGeom>
            <a:solidFill>
              <a:srgbClr val="29A7DE"/>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957" name="Google Shape;957;p8"/>
            <p:cNvSpPr/>
            <p:nvPr/>
          </p:nvSpPr>
          <p:spPr>
            <a:xfrm>
              <a:off x="6303169" y="3460909"/>
              <a:ext cx="123825" cy="123825"/>
            </a:xfrm>
            <a:custGeom>
              <a:avLst/>
              <a:gdLst/>
              <a:ahLst/>
              <a:cxnLst/>
              <a:rect l="l" t="t" r="r" b="b"/>
              <a:pathLst>
                <a:path w="123825" h="123825" extrusionOk="0">
                  <a:moveTo>
                    <a:pt x="62389" y="119539"/>
                  </a:moveTo>
                  <a:cubicBezTo>
                    <a:pt x="93821" y="119539"/>
                    <a:pt x="118586" y="94774"/>
                    <a:pt x="118586" y="63341"/>
                  </a:cubicBezTo>
                  <a:cubicBezTo>
                    <a:pt x="118586" y="32861"/>
                    <a:pt x="92869" y="7144"/>
                    <a:pt x="62389" y="7144"/>
                  </a:cubicBezTo>
                  <a:cubicBezTo>
                    <a:pt x="30956" y="7144"/>
                    <a:pt x="7144" y="31909"/>
                    <a:pt x="7144" y="63341"/>
                  </a:cubicBezTo>
                  <a:cubicBezTo>
                    <a:pt x="7144" y="93821"/>
                    <a:pt x="32861" y="119539"/>
                    <a:pt x="62389" y="119539"/>
                  </a:cubicBezTo>
                  <a:close/>
                  <a:moveTo>
                    <a:pt x="62389" y="26194"/>
                  </a:moveTo>
                  <a:cubicBezTo>
                    <a:pt x="83344" y="26194"/>
                    <a:pt x="100489" y="43339"/>
                    <a:pt x="100489" y="63341"/>
                  </a:cubicBezTo>
                  <a:cubicBezTo>
                    <a:pt x="100489" y="84296"/>
                    <a:pt x="83344" y="100489"/>
                    <a:pt x="62389" y="100489"/>
                  </a:cubicBezTo>
                  <a:cubicBezTo>
                    <a:pt x="42386" y="100489"/>
                    <a:pt x="25241" y="83344"/>
                    <a:pt x="25241" y="63341"/>
                  </a:cubicBezTo>
                  <a:cubicBezTo>
                    <a:pt x="25241" y="42386"/>
                    <a:pt x="41434" y="26194"/>
                    <a:pt x="62389" y="26194"/>
                  </a:cubicBezTo>
                  <a:close/>
                </a:path>
              </a:pathLst>
            </a:custGeom>
            <a:solidFill>
              <a:srgbClr val="29A7DE"/>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sp>
          <p:nvSpPr>
            <p:cNvPr id="958" name="Google Shape;958;p8"/>
            <p:cNvSpPr/>
            <p:nvPr/>
          </p:nvSpPr>
          <p:spPr>
            <a:xfrm>
              <a:off x="6034564" y="3460909"/>
              <a:ext cx="123825" cy="123825"/>
            </a:xfrm>
            <a:custGeom>
              <a:avLst/>
              <a:gdLst/>
              <a:ahLst/>
              <a:cxnLst/>
              <a:rect l="l" t="t" r="r" b="b"/>
              <a:pathLst>
                <a:path w="123825" h="123825" extrusionOk="0">
                  <a:moveTo>
                    <a:pt x="62389" y="119539"/>
                  </a:moveTo>
                  <a:cubicBezTo>
                    <a:pt x="92869" y="119539"/>
                    <a:pt x="118586" y="93821"/>
                    <a:pt x="118586" y="63341"/>
                  </a:cubicBezTo>
                  <a:cubicBezTo>
                    <a:pt x="118586" y="32861"/>
                    <a:pt x="92869" y="7144"/>
                    <a:pt x="62389" y="7144"/>
                  </a:cubicBezTo>
                  <a:cubicBezTo>
                    <a:pt x="30956" y="7144"/>
                    <a:pt x="7144" y="31909"/>
                    <a:pt x="7144" y="63341"/>
                  </a:cubicBezTo>
                  <a:cubicBezTo>
                    <a:pt x="7144" y="93821"/>
                    <a:pt x="31909" y="119539"/>
                    <a:pt x="62389" y="119539"/>
                  </a:cubicBezTo>
                  <a:close/>
                  <a:moveTo>
                    <a:pt x="62389" y="26194"/>
                  </a:moveTo>
                  <a:cubicBezTo>
                    <a:pt x="83344" y="26194"/>
                    <a:pt x="100489" y="43339"/>
                    <a:pt x="100489" y="63341"/>
                  </a:cubicBezTo>
                  <a:cubicBezTo>
                    <a:pt x="100489" y="83344"/>
                    <a:pt x="83344" y="100489"/>
                    <a:pt x="62389" y="100489"/>
                  </a:cubicBezTo>
                  <a:cubicBezTo>
                    <a:pt x="42386" y="100489"/>
                    <a:pt x="25241" y="83344"/>
                    <a:pt x="25241" y="63341"/>
                  </a:cubicBezTo>
                  <a:cubicBezTo>
                    <a:pt x="25241" y="42386"/>
                    <a:pt x="41434" y="26194"/>
                    <a:pt x="62389" y="26194"/>
                  </a:cubicBezTo>
                  <a:close/>
                </a:path>
              </a:pathLst>
            </a:custGeom>
            <a:solidFill>
              <a:srgbClr val="29A7DE"/>
            </a:solid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3C46"/>
                </a:solidFill>
                <a:latin typeface="Roboto"/>
                <a:ea typeface="Roboto"/>
                <a:cs typeface="Roboto"/>
                <a:sym typeface="Roboto"/>
              </a:endParaRPr>
            </a:p>
          </p:txBody>
        </p:sp>
      </p:grpSp>
      <p:sp>
        <p:nvSpPr>
          <p:cNvPr id="959" name="Google Shape;959;p8"/>
          <p:cNvSpPr/>
          <p:nvPr/>
        </p:nvSpPr>
        <p:spPr>
          <a:xfrm>
            <a:off x="15574620" y="5549373"/>
            <a:ext cx="897600" cy="669000"/>
          </a:xfrm>
          <a:custGeom>
            <a:avLst/>
            <a:gdLst/>
            <a:ahLst/>
            <a:cxnLst/>
            <a:rect l="l" t="t" r="r" b="b"/>
            <a:pathLst>
              <a:path w="120000" h="120000" extrusionOk="0">
                <a:moveTo>
                  <a:pt x="113241" y="102977"/>
                </a:moveTo>
                <a:lnTo>
                  <a:pt x="113241" y="11629"/>
                </a:lnTo>
                <a:cubicBezTo>
                  <a:pt x="113241" y="5392"/>
                  <a:pt x="109790" y="0"/>
                  <a:pt x="105332" y="0"/>
                </a:cubicBezTo>
                <a:lnTo>
                  <a:pt x="14451" y="0"/>
                </a:lnTo>
                <a:cubicBezTo>
                  <a:pt x="10137" y="0"/>
                  <a:pt x="6542" y="5074"/>
                  <a:pt x="6542" y="11629"/>
                </a:cubicBezTo>
                <a:lnTo>
                  <a:pt x="6542" y="102977"/>
                </a:lnTo>
                <a:lnTo>
                  <a:pt x="0" y="102977"/>
                </a:lnTo>
                <a:lnTo>
                  <a:pt x="0" y="107101"/>
                </a:lnTo>
                <a:cubicBezTo>
                  <a:pt x="0" y="114290"/>
                  <a:pt x="3882" y="119894"/>
                  <a:pt x="8556" y="119894"/>
                </a:cubicBezTo>
                <a:lnTo>
                  <a:pt x="111443" y="119894"/>
                </a:lnTo>
                <a:cubicBezTo>
                  <a:pt x="116117" y="119894"/>
                  <a:pt x="119928" y="114290"/>
                  <a:pt x="119928" y="107101"/>
                </a:cubicBezTo>
                <a:lnTo>
                  <a:pt x="119928" y="102977"/>
                </a:lnTo>
                <a:lnTo>
                  <a:pt x="113241" y="102977"/>
                </a:lnTo>
                <a:close/>
                <a:moveTo>
                  <a:pt x="66147" y="112810"/>
                </a:moveTo>
                <a:lnTo>
                  <a:pt x="51767" y="112810"/>
                </a:lnTo>
                <a:cubicBezTo>
                  <a:pt x="50545" y="112810"/>
                  <a:pt x="49538" y="111330"/>
                  <a:pt x="49538" y="109533"/>
                </a:cubicBezTo>
                <a:cubicBezTo>
                  <a:pt x="49538" y="107735"/>
                  <a:pt x="50545" y="106255"/>
                  <a:pt x="51767" y="106255"/>
                </a:cubicBezTo>
                <a:lnTo>
                  <a:pt x="66147" y="106255"/>
                </a:lnTo>
                <a:cubicBezTo>
                  <a:pt x="67369" y="106255"/>
                  <a:pt x="68376" y="107735"/>
                  <a:pt x="68376" y="109533"/>
                </a:cubicBezTo>
                <a:cubicBezTo>
                  <a:pt x="68591" y="111330"/>
                  <a:pt x="67585" y="112810"/>
                  <a:pt x="66147" y="112810"/>
                </a:cubicBezTo>
                <a:close/>
                <a:moveTo>
                  <a:pt x="104901" y="91030"/>
                </a:moveTo>
                <a:cubicBezTo>
                  <a:pt x="104901" y="93991"/>
                  <a:pt x="103319" y="96105"/>
                  <a:pt x="101306" y="96105"/>
                </a:cubicBezTo>
                <a:lnTo>
                  <a:pt x="17471" y="96105"/>
                </a:lnTo>
                <a:cubicBezTo>
                  <a:pt x="15458" y="96105"/>
                  <a:pt x="14020" y="93674"/>
                  <a:pt x="14020" y="91030"/>
                </a:cubicBezTo>
                <a:lnTo>
                  <a:pt x="14020" y="16704"/>
                </a:lnTo>
                <a:cubicBezTo>
                  <a:pt x="14020" y="13744"/>
                  <a:pt x="15674" y="11629"/>
                  <a:pt x="17471" y="11629"/>
                </a:cubicBezTo>
                <a:lnTo>
                  <a:pt x="101306" y="11629"/>
                </a:lnTo>
                <a:cubicBezTo>
                  <a:pt x="103319" y="11629"/>
                  <a:pt x="104901" y="14061"/>
                  <a:pt x="104901" y="16704"/>
                </a:cubicBezTo>
                <a:lnTo>
                  <a:pt x="104901" y="91030"/>
                </a:lnTo>
                <a:close/>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60" name="Google Shape;960;p8"/>
          <p:cNvSpPr/>
          <p:nvPr/>
        </p:nvSpPr>
        <p:spPr>
          <a:xfrm>
            <a:off x="15861720" y="5755747"/>
            <a:ext cx="266400" cy="233400"/>
          </a:xfrm>
          <a:custGeom>
            <a:avLst/>
            <a:gdLst/>
            <a:ahLst/>
            <a:cxnLst/>
            <a:rect l="l" t="t" r="r" b="b"/>
            <a:pathLst>
              <a:path w="120000" h="120000" extrusionOk="0">
                <a:moveTo>
                  <a:pt x="84561" y="119120"/>
                </a:moveTo>
                <a:lnTo>
                  <a:pt x="34035" y="63956"/>
                </a:lnTo>
                <a:lnTo>
                  <a:pt x="6315" y="119780"/>
                </a:lnTo>
                <a:lnTo>
                  <a:pt x="0" y="114285"/>
                </a:lnTo>
                <a:lnTo>
                  <a:pt x="32105" y="48571"/>
                </a:lnTo>
                <a:lnTo>
                  <a:pt x="81052" y="102417"/>
                </a:lnTo>
                <a:lnTo>
                  <a:pt x="112280" y="0"/>
                </a:lnTo>
                <a:lnTo>
                  <a:pt x="119824" y="3736"/>
                </a:lnTo>
                <a:lnTo>
                  <a:pt x="84561" y="119120"/>
                </a:lnTo>
              </a:path>
            </a:pathLst>
          </a:custGeom>
          <a:solidFill>
            <a:srgbClr val="29A7DE"/>
          </a:solidFill>
          <a:ln>
            <a:noFill/>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61" name="Google Shape;961;p8"/>
          <p:cNvSpPr/>
          <p:nvPr/>
        </p:nvSpPr>
        <p:spPr>
          <a:xfrm>
            <a:off x="15847969" y="5957328"/>
            <a:ext cx="44400" cy="51000"/>
          </a:xfrm>
          <a:custGeom>
            <a:avLst/>
            <a:gdLst/>
            <a:ahLst/>
            <a:cxnLst/>
            <a:rect l="l" t="t" r="r" b="b"/>
            <a:pathLst>
              <a:path w="120000" h="120000" extrusionOk="0">
                <a:moveTo>
                  <a:pt x="112758" y="35702"/>
                </a:moveTo>
                <a:cubicBezTo>
                  <a:pt x="117931" y="45619"/>
                  <a:pt x="118965" y="55537"/>
                  <a:pt x="117931" y="65454"/>
                </a:cubicBezTo>
                <a:cubicBezTo>
                  <a:pt x="116896" y="76363"/>
                  <a:pt x="113793" y="86280"/>
                  <a:pt x="107586" y="94214"/>
                </a:cubicBezTo>
                <a:cubicBezTo>
                  <a:pt x="101379" y="103140"/>
                  <a:pt x="95172" y="108099"/>
                  <a:pt x="84827" y="112066"/>
                </a:cubicBezTo>
                <a:cubicBezTo>
                  <a:pt x="75517" y="117024"/>
                  <a:pt x="66206" y="119008"/>
                  <a:pt x="54827" y="117024"/>
                </a:cubicBezTo>
                <a:cubicBezTo>
                  <a:pt x="44482" y="116033"/>
                  <a:pt x="35172" y="112066"/>
                  <a:pt x="25862" y="105123"/>
                </a:cubicBezTo>
                <a:cubicBezTo>
                  <a:pt x="17586" y="99173"/>
                  <a:pt x="11379" y="91239"/>
                  <a:pt x="6206" y="81322"/>
                </a:cubicBezTo>
                <a:cubicBezTo>
                  <a:pt x="2068" y="71404"/>
                  <a:pt x="0" y="62479"/>
                  <a:pt x="1034" y="51570"/>
                </a:cubicBezTo>
                <a:cubicBezTo>
                  <a:pt x="2068" y="40661"/>
                  <a:pt x="5172" y="32727"/>
                  <a:pt x="11379" y="23801"/>
                </a:cubicBezTo>
                <a:cubicBezTo>
                  <a:pt x="17586" y="14876"/>
                  <a:pt x="24827" y="8925"/>
                  <a:pt x="34137" y="4958"/>
                </a:cubicBezTo>
                <a:cubicBezTo>
                  <a:pt x="44482" y="991"/>
                  <a:pt x="53793" y="0"/>
                  <a:pt x="64137" y="991"/>
                </a:cubicBezTo>
                <a:cubicBezTo>
                  <a:pt x="75517" y="1983"/>
                  <a:pt x="84827" y="5950"/>
                  <a:pt x="93103" y="11900"/>
                </a:cubicBezTo>
                <a:cubicBezTo>
                  <a:pt x="102413" y="18842"/>
                  <a:pt x="108620" y="25785"/>
                  <a:pt x="112758" y="35702"/>
                </a:cubicBezTo>
              </a:path>
            </a:pathLst>
          </a:custGeom>
          <a:solidFill>
            <a:srgbClr val="29A7DE"/>
          </a:solidFill>
          <a:ln>
            <a:noFill/>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62" name="Google Shape;962;p8"/>
          <p:cNvSpPr/>
          <p:nvPr/>
        </p:nvSpPr>
        <p:spPr>
          <a:xfrm>
            <a:off x="15902969" y="5827337"/>
            <a:ext cx="65400" cy="75600"/>
          </a:xfrm>
          <a:custGeom>
            <a:avLst/>
            <a:gdLst/>
            <a:ahLst/>
            <a:cxnLst/>
            <a:rect l="l" t="t" r="r" b="b"/>
            <a:pathLst>
              <a:path w="120000" h="120000" extrusionOk="0">
                <a:moveTo>
                  <a:pt x="112857" y="37288"/>
                </a:moveTo>
                <a:cubicBezTo>
                  <a:pt x="117857" y="46779"/>
                  <a:pt x="119285" y="56271"/>
                  <a:pt x="118571" y="67118"/>
                </a:cubicBezTo>
                <a:cubicBezTo>
                  <a:pt x="117857" y="77966"/>
                  <a:pt x="115000" y="86779"/>
                  <a:pt x="108571" y="94915"/>
                </a:cubicBezTo>
                <a:cubicBezTo>
                  <a:pt x="102857" y="103728"/>
                  <a:pt x="95000" y="109830"/>
                  <a:pt x="85000" y="113898"/>
                </a:cubicBezTo>
                <a:cubicBezTo>
                  <a:pt x="75000" y="117966"/>
                  <a:pt x="65714" y="119322"/>
                  <a:pt x="55000" y="117966"/>
                </a:cubicBezTo>
                <a:cubicBezTo>
                  <a:pt x="44285" y="116610"/>
                  <a:pt x="35714" y="113220"/>
                  <a:pt x="26428" y="106440"/>
                </a:cubicBezTo>
                <a:cubicBezTo>
                  <a:pt x="17857" y="100338"/>
                  <a:pt x="11428" y="92203"/>
                  <a:pt x="6428" y="82033"/>
                </a:cubicBezTo>
                <a:cubicBezTo>
                  <a:pt x="2142" y="72542"/>
                  <a:pt x="0" y="63050"/>
                  <a:pt x="714" y="52203"/>
                </a:cubicBezTo>
                <a:cubicBezTo>
                  <a:pt x="1428" y="41355"/>
                  <a:pt x="4285" y="32542"/>
                  <a:pt x="10714" y="23728"/>
                </a:cubicBezTo>
                <a:cubicBezTo>
                  <a:pt x="17142" y="15593"/>
                  <a:pt x="25000" y="9491"/>
                  <a:pt x="34285" y="5423"/>
                </a:cubicBezTo>
                <a:cubicBezTo>
                  <a:pt x="44285" y="1355"/>
                  <a:pt x="53571" y="0"/>
                  <a:pt x="64285" y="1355"/>
                </a:cubicBezTo>
                <a:cubicBezTo>
                  <a:pt x="75000" y="2711"/>
                  <a:pt x="84285" y="6101"/>
                  <a:pt x="92857" y="12881"/>
                </a:cubicBezTo>
                <a:cubicBezTo>
                  <a:pt x="102142" y="19661"/>
                  <a:pt x="108571" y="27118"/>
                  <a:pt x="112857" y="37288"/>
                </a:cubicBezTo>
              </a:path>
            </a:pathLst>
          </a:custGeom>
          <a:solidFill>
            <a:srgbClr val="29A7DE"/>
          </a:solidFill>
          <a:ln>
            <a:noFill/>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63" name="Google Shape;963;p8"/>
          <p:cNvSpPr/>
          <p:nvPr/>
        </p:nvSpPr>
        <p:spPr>
          <a:xfrm>
            <a:off x="16007814" y="5927184"/>
            <a:ext cx="79200" cy="90600"/>
          </a:xfrm>
          <a:custGeom>
            <a:avLst/>
            <a:gdLst/>
            <a:ahLst/>
            <a:cxnLst/>
            <a:rect l="l" t="t" r="r" b="b"/>
            <a:pathLst>
              <a:path w="120000" h="120000" extrusionOk="0">
                <a:moveTo>
                  <a:pt x="112906" y="36966"/>
                </a:moveTo>
                <a:cubicBezTo>
                  <a:pt x="117635" y="47203"/>
                  <a:pt x="119408" y="56303"/>
                  <a:pt x="118226" y="67109"/>
                </a:cubicBezTo>
                <a:cubicBezTo>
                  <a:pt x="117635" y="77914"/>
                  <a:pt x="114088" y="87014"/>
                  <a:pt x="108177" y="95545"/>
                </a:cubicBezTo>
                <a:cubicBezTo>
                  <a:pt x="102266" y="104644"/>
                  <a:pt x="95172" y="110331"/>
                  <a:pt x="85123" y="114312"/>
                </a:cubicBezTo>
                <a:cubicBezTo>
                  <a:pt x="75665" y="118862"/>
                  <a:pt x="65615" y="119431"/>
                  <a:pt x="54975" y="118293"/>
                </a:cubicBezTo>
                <a:cubicBezTo>
                  <a:pt x="44334" y="117156"/>
                  <a:pt x="34876" y="113744"/>
                  <a:pt x="26009" y="106919"/>
                </a:cubicBezTo>
                <a:cubicBezTo>
                  <a:pt x="17142" y="100663"/>
                  <a:pt x="11231" y="93270"/>
                  <a:pt x="6502" y="83033"/>
                </a:cubicBezTo>
                <a:cubicBezTo>
                  <a:pt x="1773" y="73364"/>
                  <a:pt x="0" y="63127"/>
                  <a:pt x="1182" y="52890"/>
                </a:cubicBezTo>
                <a:cubicBezTo>
                  <a:pt x="1773" y="42085"/>
                  <a:pt x="5320" y="32985"/>
                  <a:pt x="11231" y="24454"/>
                </a:cubicBezTo>
                <a:cubicBezTo>
                  <a:pt x="17142" y="15924"/>
                  <a:pt x="24827" y="9668"/>
                  <a:pt x="34285" y="5687"/>
                </a:cubicBezTo>
                <a:cubicBezTo>
                  <a:pt x="44334" y="1706"/>
                  <a:pt x="53793" y="0"/>
                  <a:pt x="64433" y="1706"/>
                </a:cubicBezTo>
                <a:cubicBezTo>
                  <a:pt x="75073" y="2843"/>
                  <a:pt x="84532" y="6824"/>
                  <a:pt x="93399" y="13080"/>
                </a:cubicBezTo>
                <a:cubicBezTo>
                  <a:pt x="102266" y="19905"/>
                  <a:pt x="108177" y="26729"/>
                  <a:pt x="112906" y="36966"/>
                </a:cubicBezTo>
              </a:path>
            </a:pathLst>
          </a:custGeom>
          <a:solidFill>
            <a:srgbClr val="29A7DE"/>
          </a:solidFill>
          <a:ln>
            <a:noFill/>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64" name="Google Shape;964;p8"/>
          <p:cNvSpPr/>
          <p:nvPr/>
        </p:nvSpPr>
        <p:spPr>
          <a:xfrm>
            <a:off x="16047344" y="5676622"/>
            <a:ext cx="144600" cy="165600"/>
          </a:xfrm>
          <a:custGeom>
            <a:avLst/>
            <a:gdLst/>
            <a:ahLst/>
            <a:cxnLst/>
            <a:rect l="l" t="t" r="r" b="b"/>
            <a:pathLst>
              <a:path w="120000" h="120000" extrusionOk="0">
                <a:moveTo>
                  <a:pt x="113189" y="37113"/>
                </a:moveTo>
                <a:cubicBezTo>
                  <a:pt x="117729" y="47010"/>
                  <a:pt x="119675" y="56288"/>
                  <a:pt x="118702" y="67113"/>
                </a:cubicBezTo>
                <a:cubicBezTo>
                  <a:pt x="117729" y="77938"/>
                  <a:pt x="114810" y="86597"/>
                  <a:pt x="108324" y="95257"/>
                </a:cubicBezTo>
                <a:cubicBezTo>
                  <a:pt x="102162" y="103917"/>
                  <a:pt x="95351" y="109793"/>
                  <a:pt x="85297" y="113814"/>
                </a:cubicBezTo>
                <a:cubicBezTo>
                  <a:pt x="75567" y="118144"/>
                  <a:pt x="66162" y="119690"/>
                  <a:pt x="55135" y="118144"/>
                </a:cubicBezTo>
                <a:cubicBezTo>
                  <a:pt x="44432" y="116907"/>
                  <a:pt x="35351" y="113195"/>
                  <a:pt x="26270" y="106701"/>
                </a:cubicBezTo>
                <a:cubicBezTo>
                  <a:pt x="17513" y="100206"/>
                  <a:pt x="11027" y="92474"/>
                  <a:pt x="6162" y="82577"/>
                </a:cubicBezTo>
                <a:cubicBezTo>
                  <a:pt x="1621" y="72680"/>
                  <a:pt x="0" y="63092"/>
                  <a:pt x="648" y="52577"/>
                </a:cubicBezTo>
                <a:cubicBezTo>
                  <a:pt x="1621" y="41752"/>
                  <a:pt x="4864" y="32783"/>
                  <a:pt x="11027" y="24123"/>
                </a:cubicBezTo>
                <a:cubicBezTo>
                  <a:pt x="17189" y="15773"/>
                  <a:pt x="24648" y="9896"/>
                  <a:pt x="34378" y="5567"/>
                </a:cubicBezTo>
                <a:cubicBezTo>
                  <a:pt x="44432" y="1546"/>
                  <a:pt x="53513" y="0"/>
                  <a:pt x="64540" y="1546"/>
                </a:cubicBezTo>
                <a:cubicBezTo>
                  <a:pt x="75243" y="2783"/>
                  <a:pt x="84648" y="6494"/>
                  <a:pt x="93405" y="12989"/>
                </a:cubicBezTo>
                <a:cubicBezTo>
                  <a:pt x="102486" y="19484"/>
                  <a:pt x="108648" y="26907"/>
                  <a:pt x="113189" y="37113"/>
                </a:cubicBezTo>
              </a:path>
            </a:pathLst>
          </a:custGeom>
          <a:solidFill>
            <a:srgbClr val="29A7DE"/>
          </a:solidFill>
          <a:ln>
            <a:noFill/>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65" name="Google Shape;965;p8"/>
          <p:cNvSpPr txBox="1"/>
          <p:nvPr/>
        </p:nvSpPr>
        <p:spPr>
          <a:xfrm>
            <a:off x="14710420" y="6278520"/>
            <a:ext cx="2626200" cy="854400"/>
          </a:xfrm>
          <a:prstGeom prst="rect">
            <a:avLst/>
          </a:prstGeom>
          <a:noFill/>
          <a:ln>
            <a:noFill/>
          </a:ln>
        </p:spPr>
        <p:txBody>
          <a:bodyPr spcFirstLastPara="1" wrap="square" lIns="102900" tIns="51400" rIns="102900" bIns="514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ato"/>
                <a:ea typeface="Lato"/>
                <a:cs typeface="Lato"/>
                <a:sym typeface="Lato"/>
              </a:rPr>
              <a:t>Dashboards</a:t>
            </a:r>
            <a:endParaRPr sz="1600" b="0" i="0" u="none" strike="noStrike" cap="none">
              <a:solidFill>
                <a:schemeClr val="dk1"/>
              </a:solidFill>
              <a:latin typeface="Lato"/>
              <a:ea typeface="Lato"/>
              <a:cs typeface="Lato"/>
              <a:sym typeface="Lato"/>
            </a:endParaRPr>
          </a:p>
        </p:txBody>
      </p:sp>
      <p:sp>
        <p:nvSpPr>
          <p:cNvPr id="966" name="Google Shape;966;p8"/>
          <p:cNvSpPr/>
          <p:nvPr/>
        </p:nvSpPr>
        <p:spPr>
          <a:xfrm>
            <a:off x="15325055" y="1849685"/>
            <a:ext cx="1396800" cy="6811800"/>
          </a:xfrm>
          <a:prstGeom prst="rect">
            <a:avLst/>
          </a:prstGeom>
          <a:noFill/>
          <a:ln w="28575" cap="flat" cmpd="sng">
            <a:solidFill>
              <a:srgbClr val="29A7DE"/>
            </a:solidFill>
            <a:prstDash val="solid"/>
            <a:round/>
            <a:headEnd type="none" w="sm" len="sm"/>
            <a:tailEnd type="none" w="sm" len="sm"/>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8"/>
          <p:cNvSpPr/>
          <p:nvPr/>
        </p:nvSpPr>
        <p:spPr>
          <a:xfrm>
            <a:off x="15684827" y="2103754"/>
            <a:ext cx="677400" cy="899400"/>
          </a:xfrm>
          <a:custGeom>
            <a:avLst/>
            <a:gdLst/>
            <a:ahLst/>
            <a:cxnLst/>
            <a:rect l="l" t="t" r="r" b="b"/>
            <a:pathLst>
              <a:path w="120000" h="120000" extrusionOk="0">
                <a:moveTo>
                  <a:pt x="93345" y="0"/>
                </a:moveTo>
                <a:lnTo>
                  <a:pt x="9400" y="0"/>
                </a:lnTo>
                <a:cubicBezTo>
                  <a:pt x="4313" y="0"/>
                  <a:pt x="0" y="3381"/>
                  <a:pt x="0" y="7494"/>
                </a:cubicBezTo>
                <a:lnTo>
                  <a:pt x="0" y="74760"/>
                </a:lnTo>
                <a:lnTo>
                  <a:pt x="0" y="110952"/>
                </a:lnTo>
                <a:lnTo>
                  <a:pt x="0" y="112414"/>
                </a:lnTo>
                <a:cubicBezTo>
                  <a:pt x="0" y="116618"/>
                  <a:pt x="4092" y="119908"/>
                  <a:pt x="9069" y="119908"/>
                </a:cubicBezTo>
                <a:lnTo>
                  <a:pt x="110488" y="119908"/>
                </a:lnTo>
                <a:cubicBezTo>
                  <a:pt x="115465" y="119908"/>
                  <a:pt x="119889" y="116618"/>
                  <a:pt x="119889" y="112414"/>
                </a:cubicBezTo>
                <a:lnTo>
                  <a:pt x="119889" y="21934"/>
                </a:lnTo>
                <a:lnTo>
                  <a:pt x="93345" y="0"/>
                </a:lnTo>
                <a:close/>
                <a:moveTo>
                  <a:pt x="105843" y="108575"/>
                </a:moveTo>
                <a:lnTo>
                  <a:pt x="13714" y="108575"/>
                </a:lnTo>
                <a:lnTo>
                  <a:pt x="13714" y="86184"/>
                </a:lnTo>
                <a:lnTo>
                  <a:pt x="13714" y="86184"/>
                </a:lnTo>
                <a:lnTo>
                  <a:pt x="13714" y="11058"/>
                </a:lnTo>
                <a:lnTo>
                  <a:pt x="84829" y="11058"/>
                </a:lnTo>
                <a:cubicBezTo>
                  <a:pt x="84829" y="11058"/>
                  <a:pt x="84829" y="25316"/>
                  <a:pt x="84829" y="26321"/>
                </a:cubicBezTo>
                <a:cubicBezTo>
                  <a:pt x="84829" y="27326"/>
                  <a:pt x="85382" y="28149"/>
                  <a:pt x="86709" y="28149"/>
                </a:cubicBezTo>
                <a:cubicBezTo>
                  <a:pt x="87926" y="28149"/>
                  <a:pt x="105843" y="28149"/>
                  <a:pt x="105843" y="28149"/>
                </a:cubicBezTo>
                <a:lnTo>
                  <a:pt x="105843" y="108575"/>
                </a:lnTo>
                <a:close/>
              </a:path>
            </a:pathLst>
          </a:custGeom>
          <a:noFill/>
          <a:ln w="2857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68" name="Google Shape;968;p8"/>
          <p:cNvSpPr/>
          <p:nvPr/>
        </p:nvSpPr>
        <p:spPr>
          <a:xfrm>
            <a:off x="15847253" y="2583551"/>
            <a:ext cx="96600" cy="1056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69" name="Google Shape;969;p8"/>
          <p:cNvSpPr/>
          <p:nvPr/>
        </p:nvSpPr>
        <p:spPr>
          <a:xfrm>
            <a:off x="15847253" y="2444742"/>
            <a:ext cx="96600" cy="1056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70" name="Google Shape;970;p8"/>
          <p:cNvSpPr/>
          <p:nvPr/>
        </p:nvSpPr>
        <p:spPr>
          <a:xfrm>
            <a:off x="15973891" y="2722361"/>
            <a:ext cx="96600" cy="1056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71" name="Google Shape;971;p8"/>
          <p:cNvSpPr/>
          <p:nvPr/>
        </p:nvSpPr>
        <p:spPr>
          <a:xfrm>
            <a:off x="15847253" y="2722361"/>
            <a:ext cx="96600" cy="1056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72" name="Google Shape;972;p8"/>
          <p:cNvSpPr/>
          <p:nvPr/>
        </p:nvSpPr>
        <p:spPr>
          <a:xfrm>
            <a:off x="16100531" y="2444742"/>
            <a:ext cx="96600" cy="105600"/>
          </a:xfrm>
          <a:custGeom>
            <a:avLst/>
            <a:gdLst/>
            <a:ahLst/>
            <a:cxnLst/>
            <a:rect l="l" t="t" r="r" b="b"/>
            <a:pathLst>
              <a:path w="120000" h="120000" extrusionOk="0">
                <a:moveTo>
                  <a:pt x="60000" y="119230"/>
                </a:moveTo>
                <a:lnTo>
                  <a:pt x="0" y="119230"/>
                </a:lnTo>
                <a:lnTo>
                  <a:pt x="0" y="0"/>
                </a:lnTo>
                <a:lnTo>
                  <a:pt x="119230" y="0"/>
                </a:lnTo>
                <a:lnTo>
                  <a:pt x="119230" y="119230"/>
                </a:lnTo>
                <a:lnTo>
                  <a:pt x="6000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73" name="Google Shape;973;p8"/>
          <p:cNvSpPr/>
          <p:nvPr/>
        </p:nvSpPr>
        <p:spPr>
          <a:xfrm>
            <a:off x="16100531" y="2722361"/>
            <a:ext cx="96600" cy="105600"/>
          </a:xfrm>
          <a:custGeom>
            <a:avLst/>
            <a:gdLst/>
            <a:ahLst/>
            <a:cxnLst/>
            <a:rect l="l" t="t" r="r" b="b"/>
            <a:pathLst>
              <a:path w="120000" h="120000" extrusionOk="0">
                <a:moveTo>
                  <a:pt x="60000" y="119230"/>
                </a:moveTo>
                <a:lnTo>
                  <a:pt x="0" y="119230"/>
                </a:lnTo>
                <a:lnTo>
                  <a:pt x="0" y="0"/>
                </a:lnTo>
                <a:lnTo>
                  <a:pt x="119230" y="0"/>
                </a:lnTo>
                <a:lnTo>
                  <a:pt x="119230" y="119230"/>
                </a:lnTo>
                <a:lnTo>
                  <a:pt x="6000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74" name="Google Shape;974;p8"/>
          <p:cNvSpPr/>
          <p:nvPr/>
        </p:nvSpPr>
        <p:spPr>
          <a:xfrm>
            <a:off x="16100531" y="2583551"/>
            <a:ext cx="96600" cy="105600"/>
          </a:xfrm>
          <a:custGeom>
            <a:avLst/>
            <a:gdLst/>
            <a:ahLst/>
            <a:cxnLst/>
            <a:rect l="l" t="t" r="r" b="b"/>
            <a:pathLst>
              <a:path w="120000" h="120000" extrusionOk="0">
                <a:moveTo>
                  <a:pt x="60000" y="119230"/>
                </a:moveTo>
                <a:lnTo>
                  <a:pt x="0" y="119230"/>
                </a:lnTo>
                <a:lnTo>
                  <a:pt x="0" y="0"/>
                </a:lnTo>
                <a:lnTo>
                  <a:pt x="119230" y="0"/>
                </a:lnTo>
                <a:lnTo>
                  <a:pt x="119230" y="119230"/>
                </a:lnTo>
                <a:lnTo>
                  <a:pt x="6000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75" name="Google Shape;975;p8"/>
          <p:cNvSpPr/>
          <p:nvPr/>
        </p:nvSpPr>
        <p:spPr>
          <a:xfrm>
            <a:off x="15973891" y="2444742"/>
            <a:ext cx="96600" cy="1056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76" name="Google Shape;976;p8"/>
          <p:cNvSpPr/>
          <p:nvPr/>
        </p:nvSpPr>
        <p:spPr>
          <a:xfrm>
            <a:off x="15973891" y="2583551"/>
            <a:ext cx="96600" cy="105600"/>
          </a:xfrm>
          <a:custGeom>
            <a:avLst/>
            <a:gdLst/>
            <a:ahLst/>
            <a:cxnLst/>
            <a:rect l="l" t="t" r="r" b="b"/>
            <a:pathLst>
              <a:path w="120000" h="120000" extrusionOk="0">
                <a:moveTo>
                  <a:pt x="59230" y="119230"/>
                </a:moveTo>
                <a:lnTo>
                  <a:pt x="0" y="119230"/>
                </a:lnTo>
                <a:lnTo>
                  <a:pt x="0" y="0"/>
                </a:lnTo>
                <a:lnTo>
                  <a:pt x="119230" y="0"/>
                </a:lnTo>
                <a:lnTo>
                  <a:pt x="119230" y="119230"/>
                </a:lnTo>
                <a:lnTo>
                  <a:pt x="59230" y="119230"/>
                </a:lnTo>
              </a:path>
            </a:pathLst>
          </a:custGeom>
          <a:noFill/>
          <a:ln w="9525" cap="flat" cmpd="sng">
            <a:solidFill>
              <a:srgbClr val="29A7DE"/>
            </a:solidFill>
            <a:prstDash val="solid"/>
            <a:round/>
            <a:headEnd type="none" w="sm" len="sm"/>
            <a:tailEnd type="none" w="sm" len="sm"/>
          </a:ln>
        </p:spPr>
        <p:txBody>
          <a:bodyPr spcFirstLastPara="1" wrap="square" lIns="93300" tIns="46650" rIns="93300" bIns="466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93C46"/>
              </a:solidFill>
              <a:latin typeface="Roboto Light"/>
              <a:ea typeface="Roboto Light"/>
              <a:cs typeface="Roboto Light"/>
              <a:sym typeface="Roboto Light"/>
            </a:endParaRPr>
          </a:p>
        </p:txBody>
      </p:sp>
      <p:sp>
        <p:nvSpPr>
          <p:cNvPr id="977" name="Google Shape;977;p8"/>
          <p:cNvSpPr txBox="1"/>
          <p:nvPr/>
        </p:nvSpPr>
        <p:spPr>
          <a:xfrm>
            <a:off x="15190470" y="3069306"/>
            <a:ext cx="1665600" cy="854400"/>
          </a:xfrm>
          <a:prstGeom prst="rect">
            <a:avLst/>
          </a:prstGeom>
          <a:noFill/>
          <a:ln>
            <a:noFill/>
          </a:ln>
        </p:spPr>
        <p:txBody>
          <a:bodyPr spcFirstLastPara="1" wrap="square" lIns="102900" tIns="51400" rIns="102900" bIns="514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ato"/>
                <a:ea typeface="Lato"/>
                <a:cs typeface="Lato"/>
                <a:sym typeface="Lato"/>
              </a:rPr>
              <a:t>Canned</a:t>
            </a:r>
            <a:endParaRPr sz="1600" b="0" i="0" u="none" strike="noStrike" cap="none">
              <a:solidFill>
                <a:schemeClr val="dk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ato"/>
                <a:ea typeface="Lato"/>
                <a:cs typeface="Lato"/>
                <a:sym typeface="Lato"/>
              </a:rPr>
              <a:t>Reports</a:t>
            </a:r>
            <a:endParaRPr sz="1600" b="0" i="0" u="none" strike="noStrike" cap="none">
              <a:solidFill>
                <a:schemeClr val="dk1"/>
              </a:solidFill>
              <a:latin typeface="Lato"/>
              <a:ea typeface="Lato"/>
              <a:cs typeface="Lato"/>
              <a:sym typeface="Lato"/>
            </a:endParaRPr>
          </a:p>
        </p:txBody>
      </p:sp>
      <p:sp>
        <p:nvSpPr>
          <p:cNvPr id="978" name="Google Shape;978;p8"/>
          <p:cNvSpPr txBox="1"/>
          <p:nvPr/>
        </p:nvSpPr>
        <p:spPr>
          <a:xfrm>
            <a:off x="15190564" y="7872640"/>
            <a:ext cx="1665600" cy="854400"/>
          </a:xfrm>
          <a:prstGeom prst="rect">
            <a:avLst/>
          </a:prstGeom>
          <a:noFill/>
          <a:ln>
            <a:noFill/>
          </a:ln>
        </p:spPr>
        <p:txBody>
          <a:bodyPr spcFirstLastPara="1" wrap="square" lIns="102900" tIns="51400" rIns="102900" bIns="514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ato"/>
                <a:ea typeface="Lato"/>
                <a:cs typeface="Lato"/>
                <a:sym typeface="Lato"/>
              </a:rPr>
              <a:t>Advanced Analytics</a:t>
            </a:r>
            <a:endParaRPr sz="1600" b="0" i="0" u="none" strike="noStrike" cap="none">
              <a:solidFill>
                <a:schemeClr val="dk1"/>
              </a:solidFill>
              <a:latin typeface="Lato"/>
              <a:ea typeface="Lato"/>
              <a:cs typeface="Lato"/>
              <a:sym typeface="Lato"/>
            </a:endParaRPr>
          </a:p>
        </p:txBody>
      </p:sp>
      <p:sp>
        <p:nvSpPr>
          <p:cNvPr id="979" name="Google Shape;979;p8"/>
          <p:cNvSpPr/>
          <p:nvPr/>
        </p:nvSpPr>
        <p:spPr>
          <a:xfrm>
            <a:off x="15682448" y="7089834"/>
            <a:ext cx="683705" cy="750665"/>
          </a:xfrm>
          <a:custGeom>
            <a:avLst/>
            <a:gdLst/>
            <a:ahLst/>
            <a:cxnLst/>
            <a:rect l="l" t="t" r="r" b="b"/>
            <a:pathLst>
              <a:path w="704850" h="704850" extrusionOk="0">
                <a:moveTo>
                  <a:pt x="25241" y="683419"/>
                </a:moveTo>
                <a:lnTo>
                  <a:pt x="25241" y="612934"/>
                </a:lnTo>
                <a:lnTo>
                  <a:pt x="180499" y="524351"/>
                </a:lnTo>
                <a:cubicBezTo>
                  <a:pt x="190976" y="538639"/>
                  <a:pt x="207169" y="547211"/>
                  <a:pt x="225266" y="547211"/>
                </a:cubicBezTo>
                <a:cubicBezTo>
                  <a:pt x="247174" y="547211"/>
                  <a:pt x="265271" y="534829"/>
                  <a:pt x="274796" y="516731"/>
                </a:cubicBezTo>
                <a:lnTo>
                  <a:pt x="379571" y="555784"/>
                </a:lnTo>
                <a:cubicBezTo>
                  <a:pt x="379571" y="558641"/>
                  <a:pt x="378619" y="561499"/>
                  <a:pt x="378619" y="564356"/>
                </a:cubicBezTo>
                <a:cubicBezTo>
                  <a:pt x="378619" y="594836"/>
                  <a:pt x="403384" y="620554"/>
                  <a:pt x="434816" y="620554"/>
                </a:cubicBezTo>
                <a:cubicBezTo>
                  <a:pt x="465296" y="620554"/>
                  <a:pt x="491014" y="595789"/>
                  <a:pt x="491014" y="564356"/>
                </a:cubicBezTo>
                <a:cubicBezTo>
                  <a:pt x="491014" y="554831"/>
                  <a:pt x="489109" y="546259"/>
                  <a:pt x="484346" y="538639"/>
                </a:cubicBezTo>
                <a:lnTo>
                  <a:pt x="604361" y="443389"/>
                </a:lnTo>
                <a:cubicBezTo>
                  <a:pt x="614839" y="453866"/>
                  <a:pt x="628174" y="459581"/>
                  <a:pt x="643414" y="459581"/>
                </a:cubicBezTo>
                <a:cubicBezTo>
                  <a:pt x="673894" y="459581"/>
                  <a:pt x="699611" y="434816"/>
                  <a:pt x="699611" y="403384"/>
                </a:cubicBezTo>
                <a:cubicBezTo>
                  <a:pt x="699611" y="372904"/>
                  <a:pt x="674846" y="347186"/>
                  <a:pt x="643414" y="347186"/>
                </a:cubicBezTo>
                <a:cubicBezTo>
                  <a:pt x="612934" y="347186"/>
                  <a:pt x="587216" y="371951"/>
                  <a:pt x="587216" y="403384"/>
                </a:cubicBezTo>
                <a:cubicBezTo>
                  <a:pt x="587216" y="411956"/>
                  <a:pt x="589121" y="420529"/>
                  <a:pt x="592931" y="428149"/>
                </a:cubicBezTo>
                <a:lnTo>
                  <a:pt x="473869" y="524351"/>
                </a:lnTo>
                <a:cubicBezTo>
                  <a:pt x="463391" y="514826"/>
                  <a:pt x="450056" y="509111"/>
                  <a:pt x="435769" y="509111"/>
                </a:cubicBezTo>
                <a:cubicBezTo>
                  <a:pt x="414814" y="509111"/>
                  <a:pt x="395764" y="521494"/>
                  <a:pt x="386239" y="538639"/>
                </a:cubicBezTo>
                <a:lnTo>
                  <a:pt x="280511" y="499586"/>
                </a:lnTo>
                <a:cubicBezTo>
                  <a:pt x="280511" y="496729"/>
                  <a:pt x="281464" y="493871"/>
                  <a:pt x="281464" y="491014"/>
                </a:cubicBezTo>
                <a:cubicBezTo>
                  <a:pt x="281464" y="460534"/>
                  <a:pt x="256699" y="434816"/>
                  <a:pt x="225266" y="434816"/>
                </a:cubicBezTo>
                <a:cubicBezTo>
                  <a:pt x="194786" y="434816"/>
                  <a:pt x="169069" y="459581"/>
                  <a:pt x="169069" y="491014"/>
                </a:cubicBezTo>
                <a:cubicBezTo>
                  <a:pt x="169069" y="496729"/>
                  <a:pt x="170021" y="502444"/>
                  <a:pt x="171926" y="508159"/>
                </a:cubicBezTo>
                <a:lnTo>
                  <a:pt x="25241" y="591979"/>
                </a:lnTo>
                <a:lnTo>
                  <a:pt x="25241" y="362426"/>
                </a:lnTo>
                <a:lnTo>
                  <a:pt x="179546" y="272891"/>
                </a:lnTo>
                <a:cubicBezTo>
                  <a:pt x="190024" y="287179"/>
                  <a:pt x="206216" y="295751"/>
                  <a:pt x="225266" y="295751"/>
                </a:cubicBezTo>
                <a:cubicBezTo>
                  <a:pt x="242411" y="295751"/>
                  <a:pt x="257651" y="288131"/>
                  <a:pt x="267176" y="276701"/>
                </a:cubicBezTo>
                <a:lnTo>
                  <a:pt x="383381" y="343376"/>
                </a:lnTo>
                <a:cubicBezTo>
                  <a:pt x="380524" y="350044"/>
                  <a:pt x="379571" y="356711"/>
                  <a:pt x="379571" y="364331"/>
                </a:cubicBezTo>
                <a:cubicBezTo>
                  <a:pt x="379571" y="394811"/>
                  <a:pt x="404336" y="420529"/>
                  <a:pt x="435769" y="420529"/>
                </a:cubicBezTo>
                <a:cubicBezTo>
                  <a:pt x="466249" y="420529"/>
                  <a:pt x="491966" y="395764"/>
                  <a:pt x="491966" y="364331"/>
                </a:cubicBezTo>
                <a:cubicBezTo>
                  <a:pt x="491966" y="348139"/>
                  <a:pt x="485299" y="332899"/>
                  <a:pt x="473869" y="323374"/>
                </a:cubicBezTo>
                <a:lnTo>
                  <a:pt x="621506" y="130016"/>
                </a:lnTo>
                <a:cubicBezTo>
                  <a:pt x="629126" y="133826"/>
                  <a:pt x="636746" y="135731"/>
                  <a:pt x="645319" y="135731"/>
                </a:cubicBezTo>
                <a:cubicBezTo>
                  <a:pt x="675799" y="135731"/>
                  <a:pt x="701516" y="110966"/>
                  <a:pt x="701516" y="79534"/>
                </a:cubicBezTo>
                <a:cubicBezTo>
                  <a:pt x="701516" y="49054"/>
                  <a:pt x="676751" y="23336"/>
                  <a:pt x="645319" y="23336"/>
                </a:cubicBezTo>
                <a:cubicBezTo>
                  <a:pt x="614839" y="23336"/>
                  <a:pt x="589121" y="48101"/>
                  <a:pt x="589121" y="79534"/>
                </a:cubicBezTo>
                <a:cubicBezTo>
                  <a:pt x="589121" y="94774"/>
                  <a:pt x="595789" y="109061"/>
                  <a:pt x="606266" y="119539"/>
                </a:cubicBezTo>
                <a:lnTo>
                  <a:pt x="457676" y="312896"/>
                </a:lnTo>
                <a:cubicBezTo>
                  <a:pt x="451009" y="310039"/>
                  <a:pt x="443389" y="308134"/>
                  <a:pt x="435769" y="308134"/>
                </a:cubicBezTo>
                <a:cubicBezTo>
                  <a:pt x="418624" y="308134"/>
                  <a:pt x="404336" y="315754"/>
                  <a:pt x="393859" y="327184"/>
                </a:cubicBezTo>
                <a:lnTo>
                  <a:pt x="277654" y="260509"/>
                </a:lnTo>
                <a:cubicBezTo>
                  <a:pt x="280511" y="253841"/>
                  <a:pt x="281464" y="247174"/>
                  <a:pt x="281464" y="239554"/>
                </a:cubicBezTo>
                <a:cubicBezTo>
                  <a:pt x="281464" y="209074"/>
                  <a:pt x="256699" y="183356"/>
                  <a:pt x="225266" y="183356"/>
                </a:cubicBezTo>
                <a:cubicBezTo>
                  <a:pt x="194786" y="183356"/>
                  <a:pt x="169069" y="208121"/>
                  <a:pt x="169069" y="239554"/>
                </a:cubicBezTo>
                <a:cubicBezTo>
                  <a:pt x="169069" y="245269"/>
                  <a:pt x="170021" y="250984"/>
                  <a:pt x="171926" y="255746"/>
                </a:cubicBezTo>
                <a:lnTo>
                  <a:pt x="25241" y="340519"/>
                </a:lnTo>
                <a:lnTo>
                  <a:pt x="25241" y="7144"/>
                </a:lnTo>
                <a:lnTo>
                  <a:pt x="7144" y="7144"/>
                </a:lnTo>
                <a:lnTo>
                  <a:pt x="7144" y="702469"/>
                </a:lnTo>
                <a:lnTo>
                  <a:pt x="702469" y="702469"/>
                </a:lnTo>
                <a:lnTo>
                  <a:pt x="702469" y="683419"/>
                </a:lnTo>
                <a:lnTo>
                  <a:pt x="25241" y="683419"/>
                </a:lnTo>
                <a:close/>
                <a:moveTo>
                  <a:pt x="644366" y="41434"/>
                </a:moveTo>
                <a:cubicBezTo>
                  <a:pt x="665321" y="41434"/>
                  <a:pt x="681514" y="58579"/>
                  <a:pt x="681514" y="78581"/>
                </a:cubicBezTo>
                <a:cubicBezTo>
                  <a:pt x="681514" y="98584"/>
                  <a:pt x="664369" y="115729"/>
                  <a:pt x="644366" y="115729"/>
                </a:cubicBezTo>
                <a:cubicBezTo>
                  <a:pt x="624364" y="115729"/>
                  <a:pt x="607219" y="100489"/>
                  <a:pt x="607219" y="79534"/>
                </a:cubicBezTo>
                <a:cubicBezTo>
                  <a:pt x="607219" y="58579"/>
                  <a:pt x="623411" y="41434"/>
                  <a:pt x="644366" y="41434"/>
                </a:cubicBezTo>
                <a:close/>
                <a:moveTo>
                  <a:pt x="435769" y="326231"/>
                </a:moveTo>
                <a:cubicBezTo>
                  <a:pt x="456724" y="326231"/>
                  <a:pt x="472916" y="343376"/>
                  <a:pt x="472916" y="363379"/>
                </a:cubicBezTo>
                <a:cubicBezTo>
                  <a:pt x="472916" y="383381"/>
                  <a:pt x="455771" y="400526"/>
                  <a:pt x="435769" y="400526"/>
                </a:cubicBezTo>
                <a:cubicBezTo>
                  <a:pt x="415766" y="400526"/>
                  <a:pt x="397669" y="385286"/>
                  <a:pt x="397669" y="364331"/>
                </a:cubicBezTo>
                <a:cubicBezTo>
                  <a:pt x="397669" y="343376"/>
                  <a:pt x="414814" y="326231"/>
                  <a:pt x="435769" y="326231"/>
                </a:cubicBezTo>
                <a:close/>
                <a:moveTo>
                  <a:pt x="225266" y="202406"/>
                </a:moveTo>
                <a:cubicBezTo>
                  <a:pt x="246221" y="202406"/>
                  <a:pt x="262414" y="219551"/>
                  <a:pt x="262414" y="239554"/>
                </a:cubicBezTo>
                <a:cubicBezTo>
                  <a:pt x="262414" y="259556"/>
                  <a:pt x="245269" y="276701"/>
                  <a:pt x="225266" y="276701"/>
                </a:cubicBezTo>
                <a:cubicBezTo>
                  <a:pt x="205264" y="276701"/>
                  <a:pt x="188119" y="260509"/>
                  <a:pt x="188119" y="239554"/>
                </a:cubicBezTo>
                <a:cubicBezTo>
                  <a:pt x="188119" y="218599"/>
                  <a:pt x="205264" y="202406"/>
                  <a:pt x="225266" y="202406"/>
                </a:cubicBezTo>
                <a:close/>
              </a:path>
            </a:pathLst>
          </a:custGeom>
          <a:solidFill>
            <a:srgbClr val="29A7DE"/>
          </a:solidFill>
          <a:ln w="9525" cap="flat" cmpd="sng">
            <a:solidFill>
              <a:srgbClr val="29A7DE"/>
            </a:solidFill>
            <a:prstDash val="solid"/>
            <a:round/>
            <a:headEnd type="none" w="sm" len="sm"/>
            <a:tailEnd type="none" w="sm" len="sm"/>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980" name="Google Shape;980;p8"/>
          <p:cNvSpPr txBox="1"/>
          <p:nvPr/>
        </p:nvSpPr>
        <p:spPr>
          <a:xfrm>
            <a:off x="15190564" y="4673920"/>
            <a:ext cx="1665600" cy="854400"/>
          </a:xfrm>
          <a:prstGeom prst="rect">
            <a:avLst/>
          </a:prstGeom>
          <a:noFill/>
          <a:ln>
            <a:noFill/>
          </a:ln>
        </p:spPr>
        <p:txBody>
          <a:bodyPr spcFirstLastPara="1" wrap="square" lIns="102900" tIns="51400" rIns="102900" bIns="514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ato"/>
                <a:ea typeface="Lato"/>
                <a:cs typeface="Lato"/>
                <a:sym typeface="Lato"/>
              </a:rPr>
              <a:t>Ad Hoc</a:t>
            </a:r>
            <a:endParaRPr sz="1600" b="0" i="0" u="none" strike="noStrike" cap="none">
              <a:solidFill>
                <a:schemeClr val="dk1"/>
              </a:solidFill>
              <a:latin typeface="Lato"/>
              <a:ea typeface="Lato"/>
              <a:cs typeface="Lato"/>
              <a:sym typeface="Lato"/>
            </a:endParaRPr>
          </a:p>
        </p:txBody>
      </p:sp>
      <p:grpSp>
        <p:nvGrpSpPr>
          <p:cNvPr id="981" name="Google Shape;981;p8"/>
          <p:cNvGrpSpPr/>
          <p:nvPr/>
        </p:nvGrpSpPr>
        <p:grpSpPr>
          <a:xfrm>
            <a:off x="15586204" y="3965743"/>
            <a:ext cx="874492" cy="675167"/>
            <a:chOff x="10789414" y="2712209"/>
            <a:chExt cx="655836" cy="462000"/>
          </a:xfrm>
        </p:grpSpPr>
        <p:sp>
          <p:nvSpPr>
            <p:cNvPr id="982" name="Google Shape;982;p8"/>
            <p:cNvSpPr/>
            <p:nvPr/>
          </p:nvSpPr>
          <p:spPr>
            <a:xfrm>
              <a:off x="10789414" y="2712209"/>
              <a:ext cx="469500" cy="462000"/>
            </a:xfrm>
            <a:custGeom>
              <a:avLst/>
              <a:gdLst/>
              <a:ahLst/>
              <a:cxnLst/>
              <a:rect l="l" t="t" r="r" b="b"/>
              <a:pathLst>
                <a:path w="120000" h="120000" extrusionOk="0">
                  <a:moveTo>
                    <a:pt x="118913" y="109035"/>
                  </a:moveTo>
                  <a:cubicBezTo>
                    <a:pt x="118370" y="114241"/>
                    <a:pt x="116498" y="119938"/>
                    <a:pt x="116498" y="119938"/>
                  </a:cubicBezTo>
                  <a:lnTo>
                    <a:pt x="3259" y="119938"/>
                  </a:lnTo>
                  <a:cubicBezTo>
                    <a:pt x="3259" y="119938"/>
                    <a:pt x="1388" y="114241"/>
                    <a:pt x="845" y="109035"/>
                  </a:cubicBezTo>
                  <a:cubicBezTo>
                    <a:pt x="0" y="99173"/>
                    <a:pt x="5975" y="94701"/>
                    <a:pt x="14305" y="90903"/>
                  </a:cubicBezTo>
                  <a:cubicBezTo>
                    <a:pt x="24024" y="86370"/>
                    <a:pt x="36941" y="77733"/>
                    <a:pt x="43098" y="75344"/>
                  </a:cubicBezTo>
                  <a:lnTo>
                    <a:pt x="43943" y="67197"/>
                  </a:lnTo>
                  <a:cubicBezTo>
                    <a:pt x="40382" y="62358"/>
                    <a:pt x="40020" y="58376"/>
                    <a:pt x="38148" y="51271"/>
                  </a:cubicBezTo>
                  <a:cubicBezTo>
                    <a:pt x="36820" y="50413"/>
                    <a:pt x="35794" y="49127"/>
                    <a:pt x="35432" y="47411"/>
                  </a:cubicBezTo>
                  <a:lnTo>
                    <a:pt x="33380" y="34915"/>
                  </a:lnTo>
                  <a:cubicBezTo>
                    <a:pt x="33199" y="33016"/>
                    <a:pt x="34044" y="31485"/>
                    <a:pt x="35432" y="30627"/>
                  </a:cubicBezTo>
                  <a:cubicBezTo>
                    <a:pt x="35432" y="11944"/>
                    <a:pt x="41891" y="0"/>
                    <a:pt x="59939" y="0"/>
                  </a:cubicBezTo>
                  <a:cubicBezTo>
                    <a:pt x="77867" y="0"/>
                    <a:pt x="84507" y="12128"/>
                    <a:pt x="84507" y="30627"/>
                  </a:cubicBezTo>
                  <a:cubicBezTo>
                    <a:pt x="85835" y="31485"/>
                    <a:pt x="86680" y="33200"/>
                    <a:pt x="86559" y="34915"/>
                  </a:cubicBezTo>
                  <a:lnTo>
                    <a:pt x="84507" y="47411"/>
                  </a:lnTo>
                  <a:cubicBezTo>
                    <a:pt x="84144" y="49127"/>
                    <a:pt x="83118" y="50413"/>
                    <a:pt x="81790" y="51271"/>
                  </a:cubicBezTo>
                  <a:cubicBezTo>
                    <a:pt x="80040" y="58376"/>
                    <a:pt x="79738" y="62358"/>
                    <a:pt x="75995" y="67197"/>
                  </a:cubicBezTo>
                  <a:lnTo>
                    <a:pt x="76841" y="75344"/>
                  </a:lnTo>
                  <a:cubicBezTo>
                    <a:pt x="82937" y="77733"/>
                    <a:pt x="95915" y="86370"/>
                    <a:pt x="105452" y="90903"/>
                  </a:cubicBezTo>
                  <a:cubicBezTo>
                    <a:pt x="113782" y="94517"/>
                    <a:pt x="119939" y="99173"/>
                    <a:pt x="118913" y="109035"/>
                  </a:cubicBezTo>
                </a:path>
              </a:pathLst>
            </a:custGeom>
            <a:noFill/>
            <a:ln w="28575" cap="flat" cmpd="sng">
              <a:solidFill>
                <a:srgbClr val="29A7DE"/>
              </a:solidFill>
              <a:prstDash val="solid"/>
              <a:round/>
              <a:headEnd type="none" w="sm" len="sm"/>
              <a:tailEnd type="none" w="sm" len="sm"/>
            </a:ln>
          </p:spPr>
          <p:txBody>
            <a:bodyPr spcFirstLastPara="1" wrap="square" lIns="70000" tIns="34950" rIns="70000" bIns="349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983" name="Google Shape;983;p8"/>
            <p:cNvSpPr/>
            <p:nvPr/>
          </p:nvSpPr>
          <p:spPr>
            <a:xfrm>
              <a:off x="11279086" y="2748787"/>
              <a:ext cx="70800" cy="73200"/>
            </a:xfrm>
            <a:custGeom>
              <a:avLst/>
              <a:gdLst/>
              <a:ahLst/>
              <a:cxnLst/>
              <a:rect l="l" t="t" r="r" b="b"/>
              <a:pathLst>
                <a:path w="120000" h="120000" extrusionOk="0">
                  <a:moveTo>
                    <a:pt x="116869" y="73695"/>
                  </a:moveTo>
                  <a:cubicBezTo>
                    <a:pt x="118608" y="74347"/>
                    <a:pt x="119652" y="75326"/>
                    <a:pt x="119652" y="78260"/>
                  </a:cubicBezTo>
                  <a:cubicBezTo>
                    <a:pt x="119652" y="80869"/>
                    <a:pt x="117913" y="84456"/>
                    <a:pt x="114782" y="89021"/>
                  </a:cubicBezTo>
                  <a:cubicBezTo>
                    <a:pt x="112000" y="94565"/>
                    <a:pt x="108521" y="97500"/>
                    <a:pt x="106782" y="98478"/>
                  </a:cubicBezTo>
                  <a:cubicBezTo>
                    <a:pt x="104695" y="99456"/>
                    <a:pt x="102956" y="99456"/>
                    <a:pt x="101217" y="98478"/>
                  </a:cubicBezTo>
                  <a:lnTo>
                    <a:pt x="68521" y="74347"/>
                  </a:lnTo>
                  <a:lnTo>
                    <a:pt x="75478" y="113152"/>
                  </a:lnTo>
                  <a:cubicBezTo>
                    <a:pt x="76521" y="114782"/>
                    <a:pt x="75478" y="116739"/>
                    <a:pt x="72695" y="117717"/>
                  </a:cubicBezTo>
                  <a:cubicBezTo>
                    <a:pt x="70608" y="118695"/>
                    <a:pt x="65739" y="119673"/>
                    <a:pt x="59826" y="119673"/>
                  </a:cubicBezTo>
                  <a:cubicBezTo>
                    <a:pt x="53913" y="119673"/>
                    <a:pt x="48695" y="118695"/>
                    <a:pt x="46956" y="117717"/>
                  </a:cubicBezTo>
                  <a:cubicBezTo>
                    <a:pt x="44869" y="116739"/>
                    <a:pt x="44173" y="114782"/>
                    <a:pt x="44173" y="113152"/>
                  </a:cubicBezTo>
                  <a:lnTo>
                    <a:pt x="51130" y="74347"/>
                  </a:lnTo>
                  <a:lnTo>
                    <a:pt x="18434" y="98478"/>
                  </a:lnTo>
                  <a:cubicBezTo>
                    <a:pt x="16695" y="99456"/>
                    <a:pt x="14608" y="99456"/>
                    <a:pt x="12869" y="98478"/>
                  </a:cubicBezTo>
                  <a:cubicBezTo>
                    <a:pt x="10782" y="97500"/>
                    <a:pt x="7652" y="93586"/>
                    <a:pt x="4869" y="89021"/>
                  </a:cubicBezTo>
                  <a:cubicBezTo>
                    <a:pt x="2086" y="84130"/>
                    <a:pt x="0" y="80869"/>
                    <a:pt x="0" y="78260"/>
                  </a:cubicBezTo>
                  <a:cubicBezTo>
                    <a:pt x="0" y="75326"/>
                    <a:pt x="1043" y="74347"/>
                    <a:pt x="2782" y="73695"/>
                  </a:cubicBezTo>
                  <a:lnTo>
                    <a:pt x="42086" y="59673"/>
                  </a:lnTo>
                  <a:lnTo>
                    <a:pt x="2782" y="45978"/>
                  </a:lnTo>
                  <a:cubicBezTo>
                    <a:pt x="1043" y="45000"/>
                    <a:pt x="0" y="44021"/>
                    <a:pt x="0" y="41413"/>
                  </a:cubicBezTo>
                  <a:cubicBezTo>
                    <a:pt x="0" y="38478"/>
                    <a:pt x="2086" y="34891"/>
                    <a:pt x="4869" y="30326"/>
                  </a:cubicBezTo>
                  <a:cubicBezTo>
                    <a:pt x="7652" y="24782"/>
                    <a:pt x="10782" y="21847"/>
                    <a:pt x="12869" y="21195"/>
                  </a:cubicBezTo>
                  <a:cubicBezTo>
                    <a:pt x="14608" y="20217"/>
                    <a:pt x="16695" y="20217"/>
                    <a:pt x="18434" y="21195"/>
                  </a:cubicBezTo>
                  <a:lnTo>
                    <a:pt x="51130" y="45000"/>
                  </a:lnTo>
                  <a:lnTo>
                    <a:pt x="44173" y="6195"/>
                  </a:lnTo>
                  <a:cubicBezTo>
                    <a:pt x="43130" y="4565"/>
                    <a:pt x="44173" y="2608"/>
                    <a:pt x="46956" y="1630"/>
                  </a:cubicBezTo>
                  <a:cubicBezTo>
                    <a:pt x="49043" y="978"/>
                    <a:pt x="53913" y="0"/>
                    <a:pt x="59826" y="0"/>
                  </a:cubicBezTo>
                  <a:cubicBezTo>
                    <a:pt x="65739" y="0"/>
                    <a:pt x="70608" y="652"/>
                    <a:pt x="72695" y="1630"/>
                  </a:cubicBezTo>
                  <a:cubicBezTo>
                    <a:pt x="74434" y="2282"/>
                    <a:pt x="75478" y="4565"/>
                    <a:pt x="75478" y="6195"/>
                  </a:cubicBezTo>
                  <a:lnTo>
                    <a:pt x="68521" y="45000"/>
                  </a:lnTo>
                  <a:lnTo>
                    <a:pt x="101217" y="21195"/>
                  </a:lnTo>
                  <a:cubicBezTo>
                    <a:pt x="102956" y="19239"/>
                    <a:pt x="105043" y="19239"/>
                    <a:pt x="106782" y="21195"/>
                  </a:cubicBezTo>
                  <a:cubicBezTo>
                    <a:pt x="108869" y="21847"/>
                    <a:pt x="112000" y="25760"/>
                    <a:pt x="114782" y="31304"/>
                  </a:cubicBezTo>
                  <a:cubicBezTo>
                    <a:pt x="117913" y="35869"/>
                    <a:pt x="119652" y="39456"/>
                    <a:pt x="119652" y="42391"/>
                  </a:cubicBezTo>
                  <a:cubicBezTo>
                    <a:pt x="119652" y="45000"/>
                    <a:pt x="118608" y="45978"/>
                    <a:pt x="116869" y="46956"/>
                  </a:cubicBezTo>
                  <a:lnTo>
                    <a:pt x="78608" y="60652"/>
                  </a:lnTo>
                  <a:lnTo>
                    <a:pt x="116869" y="73695"/>
                  </a:lnTo>
                </a:path>
              </a:pathLst>
            </a:custGeom>
            <a:solidFill>
              <a:srgbClr val="29A7DE"/>
            </a:solidFill>
            <a:ln>
              <a:noFill/>
            </a:ln>
          </p:spPr>
          <p:txBody>
            <a:bodyPr spcFirstLastPara="1" wrap="square" lIns="52500" tIns="26250" rIns="52500" bIns="262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984" name="Google Shape;984;p8"/>
            <p:cNvSpPr/>
            <p:nvPr/>
          </p:nvSpPr>
          <p:spPr>
            <a:xfrm>
              <a:off x="11217361" y="2831653"/>
              <a:ext cx="56100" cy="85500"/>
            </a:xfrm>
            <a:custGeom>
              <a:avLst/>
              <a:gdLst/>
              <a:ahLst/>
              <a:cxnLst/>
              <a:rect l="l" t="t" r="r" b="b"/>
              <a:pathLst>
                <a:path w="120000" h="120000" extrusionOk="0">
                  <a:moveTo>
                    <a:pt x="118235" y="82429"/>
                  </a:moveTo>
                  <a:cubicBezTo>
                    <a:pt x="118235" y="88878"/>
                    <a:pt x="116911" y="93644"/>
                    <a:pt x="113382" y="98411"/>
                  </a:cubicBezTo>
                  <a:cubicBezTo>
                    <a:pt x="109411" y="102897"/>
                    <a:pt x="104558" y="107102"/>
                    <a:pt x="98382" y="110186"/>
                  </a:cubicBezTo>
                  <a:cubicBezTo>
                    <a:pt x="92205" y="113271"/>
                    <a:pt x="84705" y="115794"/>
                    <a:pt x="77205" y="117196"/>
                  </a:cubicBezTo>
                  <a:cubicBezTo>
                    <a:pt x="68382" y="118878"/>
                    <a:pt x="59558" y="119719"/>
                    <a:pt x="50735" y="119719"/>
                  </a:cubicBezTo>
                  <a:cubicBezTo>
                    <a:pt x="44558" y="119719"/>
                    <a:pt x="38382" y="119719"/>
                    <a:pt x="33529" y="118878"/>
                  </a:cubicBezTo>
                  <a:cubicBezTo>
                    <a:pt x="28676" y="118037"/>
                    <a:pt x="23382" y="116915"/>
                    <a:pt x="19852" y="116355"/>
                  </a:cubicBezTo>
                  <a:cubicBezTo>
                    <a:pt x="15882" y="115514"/>
                    <a:pt x="12352" y="114953"/>
                    <a:pt x="9705" y="113271"/>
                  </a:cubicBezTo>
                  <a:cubicBezTo>
                    <a:pt x="7500" y="112429"/>
                    <a:pt x="4852" y="111588"/>
                    <a:pt x="3529" y="111028"/>
                  </a:cubicBezTo>
                  <a:cubicBezTo>
                    <a:pt x="2205" y="110186"/>
                    <a:pt x="1323" y="109065"/>
                    <a:pt x="1323" y="107663"/>
                  </a:cubicBezTo>
                  <a:cubicBezTo>
                    <a:pt x="1323" y="105981"/>
                    <a:pt x="0" y="103738"/>
                    <a:pt x="0" y="101495"/>
                  </a:cubicBezTo>
                  <a:cubicBezTo>
                    <a:pt x="0" y="99813"/>
                    <a:pt x="0" y="98411"/>
                    <a:pt x="0" y="96728"/>
                  </a:cubicBezTo>
                  <a:cubicBezTo>
                    <a:pt x="0" y="95046"/>
                    <a:pt x="0" y="94205"/>
                    <a:pt x="1323" y="93644"/>
                  </a:cubicBezTo>
                  <a:cubicBezTo>
                    <a:pt x="1323" y="92803"/>
                    <a:pt x="2205" y="91962"/>
                    <a:pt x="2205" y="91962"/>
                  </a:cubicBezTo>
                  <a:cubicBezTo>
                    <a:pt x="3529" y="91962"/>
                    <a:pt x="3529" y="91121"/>
                    <a:pt x="4852" y="91121"/>
                  </a:cubicBezTo>
                  <a:cubicBezTo>
                    <a:pt x="6176" y="91121"/>
                    <a:pt x="8382" y="91962"/>
                    <a:pt x="9705" y="92803"/>
                  </a:cubicBezTo>
                  <a:cubicBezTo>
                    <a:pt x="12352" y="93644"/>
                    <a:pt x="15000" y="95046"/>
                    <a:pt x="18529" y="95887"/>
                  </a:cubicBezTo>
                  <a:cubicBezTo>
                    <a:pt x="22500" y="97570"/>
                    <a:pt x="27352" y="98411"/>
                    <a:pt x="32205" y="98971"/>
                  </a:cubicBezTo>
                  <a:cubicBezTo>
                    <a:pt x="37058" y="99813"/>
                    <a:pt x="43676" y="100654"/>
                    <a:pt x="50735" y="100654"/>
                  </a:cubicBezTo>
                  <a:cubicBezTo>
                    <a:pt x="56029" y="100654"/>
                    <a:pt x="59558" y="100654"/>
                    <a:pt x="63529" y="99813"/>
                  </a:cubicBezTo>
                  <a:cubicBezTo>
                    <a:pt x="67058" y="98971"/>
                    <a:pt x="69264" y="98411"/>
                    <a:pt x="71911" y="96728"/>
                  </a:cubicBezTo>
                  <a:cubicBezTo>
                    <a:pt x="74117" y="95046"/>
                    <a:pt x="77205" y="93644"/>
                    <a:pt x="78529" y="91962"/>
                  </a:cubicBezTo>
                  <a:cubicBezTo>
                    <a:pt x="79411" y="90280"/>
                    <a:pt x="80735" y="87757"/>
                    <a:pt x="80735" y="85514"/>
                  </a:cubicBezTo>
                  <a:cubicBezTo>
                    <a:pt x="80735" y="82990"/>
                    <a:pt x="79411" y="80747"/>
                    <a:pt x="77205" y="78504"/>
                  </a:cubicBezTo>
                  <a:cubicBezTo>
                    <a:pt x="74558" y="76822"/>
                    <a:pt x="71911" y="75420"/>
                    <a:pt x="68382" y="73738"/>
                  </a:cubicBezTo>
                  <a:cubicBezTo>
                    <a:pt x="64411" y="72056"/>
                    <a:pt x="60882" y="70654"/>
                    <a:pt x="56029" y="69813"/>
                  </a:cubicBezTo>
                  <a:cubicBezTo>
                    <a:pt x="50735" y="68130"/>
                    <a:pt x="45882" y="67289"/>
                    <a:pt x="42352" y="65887"/>
                  </a:cubicBezTo>
                  <a:cubicBezTo>
                    <a:pt x="37058" y="64205"/>
                    <a:pt x="32205" y="62803"/>
                    <a:pt x="28676" y="61121"/>
                  </a:cubicBezTo>
                  <a:cubicBezTo>
                    <a:pt x="24705" y="59439"/>
                    <a:pt x="19411" y="56915"/>
                    <a:pt x="15882" y="54672"/>
                  </a:cubicBezTo>
                  <a:cubicBezTo>
                    <a:pt x="11911" y="52149"/>
                    <a:pt x="9705" y="49065"/>
                    <a:pt x="7500" y="45981"/>
                  </a:cubicBezTo>
                  <a:cubicBezTo>
                    <a:pt x="4852" y="42616"/>
                    <a:pt x="3529" y="38130"/>
                    <a:pt x="3529" y="33364"/>
                  </a:cubicBezTo>
                  <a:cubicBezTo>
                    <a:pt x="3529" y="27757"/>
                    <a:pt x="4852" y="22990"/>
                    <a:pt x="8382" y="19065"/>
                  </a:cubicBezTo>
                  <a:cubicBezTo>
                    <a:pt x="12352" y="15140"/>
                    <a:pt x="15882" y="11214"/>
                    <a:pt x="22500" y="8971"/>
                  </a:cubicBezTo>
                  <a:cubicBezTo>
                    <a:pt x="27352" y="5607"/>
                    <a:pt x="34852" y="4205"/>
                    <a:pt x="42352" y="2523"/>
                  </a:cubicBezTo>
                  <a:cubicBezTo>
                    <a:pt x="49852" y="841"/>
                    <a:pt x="57352" y="280"/>
                    <a:pt x="65735" y="280"/>
                  </a:cubicBezTo>
                  <a:cubicBezTo>
                    <a:pt x="69705" y="280"/>
                    <a:pt x="74558" y="0"/>
                    <a:pt x="78529" y="841"/>
                  </a:cubicBezTo>
                  <a:cubicBezTo>
                    <a:pt x="82058" y="1401"/>
                    <a:pt x="86911" y="1682"/>
                    <a:pt x="90882" y="2523"/>
                  </a:cubicBezTo>
                  <a:cubicBezTo>
                    <a:pt x="94411" y="3364"/>
                    <a:pt x="98382" y="4205"/>
                    <a:pt x="100588" y="5046"/>
                  </a:cubicBezTo>
                  <a:cubicBezTo>
                    <a:pt x="103235" y="5607"/>
                    <a:pt x="105882" y="6448"/>
                    <a:pt x="106764" y="7289"/>
                  </a:cubicBezTo>
                  <a:cubicBezTo>
                    <a:pt x="108088" y="8130"/>
                    <a:pt x="108088" y="8130"/>
                    <a:pt x="109411" y="8971"/>
                  </a:cubicBezTo>
                  <a:cubicBezTo>
                    <a:pt x="109411" y="9532"/>
                    <a:pt x="109411" y="9532"/>
                    <a:pt x="110735" y="10373"/>
                  </a:cubicBezTo>
                  <a:cubicBezTo>
                    <a:pt x="110735" y="11214"/>
                    <a:pt x="110735" y="12056"/>
                    <a:pt x="110735" y="12897"/>
                  </a:cubicBezTo>
                  <a:cubicBezTo>
                    <a:pt x="110735" y="13738"/>
                    <a:pt x="110735" y="15140"/>
                    <a:pt x="110735" y="16822"/>
                  </a:cubicBezTo>
                  <a:cubicBezTo>
                    <a:pt x="110735" y="18224"/>
                    <a:pt x="110735" y="19906"/>
                    <a:pt x="110735" y="21588"/>
                  </a:cubicBezTo>
                  <a:cubicBezTo>
                    <a:pt x="110735" y="22990"/>
                    <a:pt x="110735" y="23831"/>
                    <a:pt x="109411" y="24672"/>
                  </a:cubicBezTo>
                  <a:cubicBezTo>
                    <a:pt x="109411" y="25514"/>
                    <a:pt x="108088" y="26355"/>
                    <a:pt x="108088" y="26355"/>
                  </a:cubicBezTo>
                  <a:cubicBezTo>
                    <a:pt x="108088" y="26355"/>
                    <a:pt x="106764" y="27196"/>
                    <a:pt x="105882" y="27196"/>
                  </a:cubicBezTo>
                  <a:cubicBezTo>
                    <a:pt x="104558" y="27196"/>
                    <a:pt x="102794" y="26355"/>
                    <a:pt x="100588" y="25514"/>
                  </a:cubicBezTo>
                  <a:cubicBezTo>
                    <a:pt x="97941" y="24672"/>
                    <a:pt x="95735" y="23831"/>
                    <a:pt x="92205" y="22990"/>
                  </a:cubicBezTo>
                  <a:cubicBezTo>
                    <a:pt x="88235" y="22429"/>
                    <a:pt x="84705" y="21588"/>
                    <a:pt x="80735" y="20747"/>
                  </a:cubicBezTo>
                  <a:cubicBezTo>
                    <a:pt x="77205" y="19906"/>
                    <a:pt x="71911" y="19065"/>
                    <a:pt x="67058" y="19065"/>
                  </a:cubicBezTo>
                  <a:cubicBezTo>
                    <a:pt x="63529" y="19065"/>
                    <a:pt x="59558" y="19065"/>
                    <a:pt x="57352" y="19906"/>
                  </a:cubicBezTo>
                  <a:cubicBezTo>
                    <a:pt x="54705" y="20747"/>
                    <a:pt x="52058" y="21588"/>
                    <a:pt x="49852" y="22429"/>
                  </a:cubicBezTo>
                  <a:cubicBezTo>
                    <a:pt x="47205" y="22990"/>
                    <a:pt x="45882" y="24672"/>
                    <a:pt x="44558" y="26355"/>
                  </a:cubicBezTo>
                  <a:cubicBezTo>
                    <a:pt x="43676" y="27757"/>
                    <a:pt x="43676" y="29439"/>
                    <a:pt x="43676" y="31121"/>
                  </a:cubicBezTo>
                  <a:cubicBezTo>
                    <a:pt x="43676" y="33364"/>
                    <a:pt x="44558" y="35887"/>
                    <a:pt x="47205" y="37289"/>
                  </a:cubicBezTo>
                  <a:cubicBezTo>
                    <a:pt x="49852" y="38971"/>
                    <a:pt x="52058" y="40373"/>
                    <a:pt x="56029" y="42056"/>
                  </a:cubicBezTo>
                  <a:cubicBezTo>
                    <a:pt x="59558" y="43738"/>
                    <a:pt x="63529" y="45140"/>
                    <a:pt x="68382" y="45981"/>
                  </a:cubicBezTo>
                  <a:cubicBezTo>
                    <a:pt x="73235" y="47663"/>
                    <a:pt x="78529" y="48224"/>
                    <a:pt x="83382" y="49906"/>
                  </a:cubicBezTo>
                  <a:cubicBezTo>
                    <a:pt x="88235" y="51308"/>
                    <a:pt x="93088" y="52990"/>
                    <a:pt x="98382" y="54672"/>
                  </a:cubicBezTo>
                  <a:cubicBezTo>
                    <a:pt x="103235" y="56074"/>
                    <a:pt x="106764" y="58598"/>
                    <a:pt x="110735" y="61121"/>
                  </a:cubicBezTo>
                  <a:cubicBezTo>
                    <a:pt x="114264" y="63364"/>
                    <a:pt x="116911" y="66728"/>
                    <a:pt x="119558" y="69813"/>
                  </a:cubicBezTo>
                  <a:cubicBezTo>
                    <a:pt x="116911" y="73738"/>
                    <a:pt x="118235" y="77663"/>
                    <a:pt x="118235" y="82429"/>
                  </a:cubicBezTo>
                </a:path>
              </a:pathLst>
            </a:custGeom>
            <a:solidFill>
              <a:srgbClr val="29A7DE"/>
            </a:solidFill>
            <a:ln>
              <a:noFill/>
            </a:ln>
          </p:spPr>
          <p:txBody>
            <a:bodyPr spcFirstLastPara="1" wrap="square" lIns="52500" tIns="26250" rIns="52500" bIns="262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985" name="Google Shape;985;p8"/>
            <p:cNvSpPr/>
            <p:nvPr/>
          </p:nvSpPr>
          <p:spPr>
            <a:xfrm>
              <a:off x="11274547" y="2831653"/>
              <a:ext cx="89100" cy="98700"/>
            </a:xfrm>
            <a:custGeom>
              <a:avLst/>
              <a:gdLst/>
              <a:ahLst/>
              <a:cxnLst/>
              <a:rect l="l" t="t" r="r" b="b"/>
              <a:pathLst>
                <a:path w="120000" h="120000" extrusionOk="0">
                  <a:moveTo>
                    <a:pt x="119720" y="111012"/>
                  </a:moveTo>
                  <a:cubicBezTo>
                    <a:pt x="119720" y="112955"/>
                    <a:pt x="119720" y="114170"/>
                    <a:pt x="119720" y="115627"/>
                  </a:cubicBezTo>
                  <a:cubicBezTo>
                    <a:pt x="119720" y="116842"/>
                    <a:pt x="118883" y="117813"/>
                    <a:pt x="118883" y="118542"/>
                  </a:cubicBezTo>
                  <a:cubicBezTo>
                    <a:pt x="118883" y="119271"/>
                    <a:pt x="118046" y="119271"/>
                    <a:pt x="118046" y="119757"/>
                  </a:cubicBezTo>
                  <a:cubicBezTo>
                    <a:pt x="117488" y="119757"/>
                    <a:pt x="117488" y="119757"/>
                    <a:pt x="116651" y="119757"/>
                  </a:cubicBezTo>
                  <a:cubicBezTo>
                    <a:pt x="114976" y="119757"/>
                    <a:pt x="111906" y="119271"/>
                    <a:pt x="108837" y="118542"/>
                  </a:cubicBezTo>
                  <a:cubicBezTo>
                    <a:pt x="105488" y="117813"/>
                    <a:pt x="102418" y="116356"/>
                    <a:pt x="98511" y="114412"/>
                  </a:cubicBezTo>
                  <a:cubicBezTo>
                    <a:pt x="94604" y="112226"/>
                    <a:pt x="91255" y="110283"/>
                    <a:pt x="87348" y="108097"/>
                  </a:cubicBezTo>
                  <a:cubicBezTo>
                    <a:pt x="83441" y="105425"/>
                    <a:pt x="80372" y="102753"/>
                    <a:pt x="76465" y="99352"/>
                  </a:cubicBezTo>
                  <a:cubicBezTo>
                    <a:pt x="73953" y="100566"/>
                    <a:pt x="70046" y="101295"/>
                    <a:pt x="66139" y="102024"/>
                  </a:cubicBezTo>
                  <a:cubicBezTo>
                    <a:pt x="62232" y="102753"/>
                    <a:pt x="58325" y="103481"/>
                    <a:pt x="53581" y="103481"/>
                  </a:cubicBezTo>
                  <a:cubicBezTo>
                    <a:pt x="44930" y="103481"/>
                    <a:pt x="37116" y="102753"/>
                    <a:pt x="29860" y="100566"/>
                  </a:cubicBezTo>
                  <a:cubicBezTo>
                    <a:pt x="23720" y="98623"/>
                    <a:pt x="17302" y="95951"/>
                    <a:pt x="13395" y="91093"/>
                  </a:cubicBezTo>
                  <a:cubicBezTo>
                    <a:pt x="8651" y="86963"/>
                    <a:pt x="5581" y="81376"/>
                    <a:pt x="3069" y="75303"/>
                  </a:cubicBezTo>
                  <a:cubicBezTo>
                    <a:pt x="837" y="69230"/>
                    <a:pt x="0" y="60971"/>
                    <a:pt x="0" y="51983"/>
                  </a:cubicBezTo>
                  <a:cubicBezTo>
                    <a:pt x="0" y="43724"/>
                    <a:pt x="1674" y="36923"/>
                    <a:pt x="3906" y="30121"/>
                  </a:cubicBezTo>
                  <a:cubicBezTo>
                    <a:pt x="6418" y="23805"/>
                    <a:pt x="10325" y="18461"/>
                    <a:pt x="14232" y="13603"/>
                  </a:cubicBezTo>
                  <a:cubicBezTo>
                    <a:pt x="18976" y="8744"/>
                    <a:pt x="24558" y="5344"/>
                    <a:pt x="31534" y="3400"/>
                  </a:cubicBezTo>
                  <a:cubicBezTo>
                    <a:pt x="38511" y="485"/>
                    <a:pt x="46604" y="0"/>
                    <a:pt x="55813" y="0"/>
                  </a:cubicBezTo>
                  <a:cubicBezTo>
                    <a:pt x="64744" y="0"/>
                    <a:pt x="72558" y="485"/>
                    <a:pt x="78697" y="2672"/>
                  </a:cubicBezTo>
                  <a:cubicBezTo>
                    <a:pt x="85116" y="4615"/>
                    <a:pt x="90697" y="7530"/>
                    <a:pt x="95441" y="12145"/>
                  </a:cubicBezTo>
                  <a:cubicBezTo>
                    <a:pt x="100186" y="16275"/>
                    <a:pt x="102976" y="21619"/>
                    <a:pt x="105488" y="27935"/>
                  </a:cubicBezTo>
                  <a:cubicBezTo>
                    <a:pt x="107720" y="34008"/>
                    <a:pt x="108837" y="41781"/>
                    <a:pt x="108837" y="50526"/>
                  </a:cubicBezTo>
                  <a:cubicBezTo>
                    <a:pt x="108837" y="55384"/>
                    <a:pt x="108837" y="59514"/>
                    <a:pt x="108000" y="62914"/>
                  </a:cubicBezTo>
                  <a:cubicBezTo>
                    <a:pt x="107162" y="67044"/>
                    <a:pt x="106046" y="70445"/>
                    <a:pt x="104651" y="73846"/>
                  </a:cubicBezTo>
                  <a:cubicBezTo>
                    <a:pt x="102976" y="77246"/>
                    <a:pt x="101581" y="80161"/>
                    <a:pt x="100186" y="82834"/>
                  </a:cubicBezTo>
                  <a:cubicBezTo>
                    <a:pt x="98511" y="85506"/>
                    <a:pt x="96000" y="88421"/>
                    <a:pt x="93767" y="90364"/>
                  </a:cubicBezTo>
                  <a:cubicBezTo>
                    <a:pt x="97674" y="93036"/>
                    <a:pt x="100744" y="95222"/>
                    <a:pt x="103255" y="96437"/>
                  </a:cubicBezTo>
                  <a:cubicBezTo>
                    <a:pt x="106325" y="97894"/>
                    <a:pt x="108558" y="99352"/>
                    <a:pt x="110232" y="100080"/>
                  </a:cubicBezTo>
                  <a:cubicBezTo>
                    <a:pt x="111627" y="100566"/>
                    <a:pt x="113302" y="101295"/>
                    <a:pt x="114976" y="101295"/>
                  </a:cubicBezTo>
                  <a:cubicBezTo>
                    <a:pt x="116372" y="101295"/>
                    <a:pt x="117488" y="102024"/>
                    <a:pt x="117488" y="102753"/>
                  </a:cubicBezTo>
                  <a:cubicBezTo>
                    <a:pt x="118046" y="103481"/>
                    <a:pt x="118046" y="104210"/>
                    <a:pt x="118883" y="105425"/>
                  </a:cubicBezTo>
                  <a:cubicBezTo>
                    <a:pt x="119720" y="106882"/>
                    <a:pt x="119720" y="108825"/>
                    <a:pt x="119720" y="111012"/>
                  </a:cubicBezTo>
                  <a:close/>
                  <a:moveTo>
                    <a:pt x="84279" y="51255"/>
                  </a:moveTo>
                  <a:cubicBezTo>
                    <a:pt x="84279" y="45910"/>
                    <a:pt x="83441" y="41052"/>
                    <a:pt x="82604" y="36923"/>
                  </a:cubicBezTo>
                  <a:cubicBezTo>
                    <a:pt x="82046" y="32793"/>
                    <a:pt x="80372" y="28663"/>
                    <a:pt x="78139" y="25991"/>
                  </a:cubicBezTo>
                  <a:cubicBezTo>
                    <a:pt x="75627" y="23319"/>
                    <a:pt x="72558" y="20404"/>
                    <a:pt x="68651" y="19190"/>
                  </a:cubicBezTo>
                  <a:cubicBezTo>
                    <a:pt x="64744" y="17732"/>
                    <a:pt x="60000" y="16275"/>
                    <a:pt x="54418" y="16275"/>
                  </a:cubicBezTo>
                  <a:cubicBezTo>
                    <a:pt x="48837" y="16275"/>
                    <a:pt x="44093" y="17004"/>
                    <a:pt x="40186" y="19190"/>
                  </a:cubicBezTo>
                  <a:cubicBezTo>
                    <a:pt x="36279" y="21133"/>
                    <a:pt x="32930" y="23319"/>
                    <a:pt x="30697" y="26720"/>
                  </a:cubicBezTo>
                  <a:cubicBezTo>
                    <a:pt x="28186" y="30121"/>
                    <a:pt x="26790" y="33522"/>
                    <a:pt x="25953" y="37651"/>
                  </a:cubicBezTo>
                  <a:cubicBezTo>
                    <a:pt x="25116" y="41781"/>
                    <a:pt x="24558" y="46396"/>
                    <a:pt x="24558" y="50526"/>
                  </a:cubicBezTo>
                  <a:cubicBezTo>
                    <a:pt x="24558" y="56113"/>
                    <a:pt x="25116" y="60971"/>
                    <a:pt x="25953" y="65587"/>
                  </a:cubicBezTo>
                  <a:cubicBezTo>
                    <a:pt x="26790" y="69716"/>
                    <a:pt x="28465" y="73846"/>
                    <a:pt x="30697" y="76761"/>
                  </a:cubicBezTo>
                  <a:cubicBezTo>
                    <a:pt x="33209" y="80161"/>
                    <a:pt x="36279" y="82105"/>
                    <a:pt x="40186" y="83562"/>
                  </a:cubicBezTo>
                  <a:cubicBezTo>
                    <a:pt x="44093" y="85020"/>
                    <a:pt x="48837" y="86234"/>
                    <a:pt x="54418" y="86234"/>
                  </a:cubicBezTo>
                  <a:cubicBezTo>
                    <a:pt x="60000" y="86234"/>
                    <a:pt x="64744" y="85506"/>
                    <a:pt x="68651" y="83562"/>
                  </a:cubicBezTo>
                  <a:cubicBezTo>
                    <a:pt x="72558" y="81376"/>
                    <a:pt x="75627" y="79433"/>
                    <a:pt x="78139" y="76032"/>
                  </a:cubicBezTo>
                  <a:cubicBezTo>
                    <a:pt x="80372" y="72631"/>
                    <a:pt x="82046" y="69230"/>
                    <a:pt x="82604" y="65101"/>
                  </a:cubicBezTo>
                  <a:cubicBezTo>
                    <a:pt x="84279" y="60242"/>
                    <a:pt x="84279" y="56113"/>
                    <a:pt x="84279" y="51255"/>
                  </a:cubicBezTo>
                  <a:close/>
                </a:path>
              </a:pathLst>
            </a:custGeom>
            <a:solidFill>
              <a:srgbClr val="29A7DE"/>
            </a:solidFill>
            <a:ln>
              <a:noFill/>
            </a:ln>
          </p:spPr>
          <p:txBody>
            <a:bodyPr spcFirstLastPara="1" wrap="square" lIns="52500" tIns="26250" rIns="52500" bIns="262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986" name="Google Shape;986;p8"/>
            <p:cNvSpPr/>
            <p:nvPr/>
          </p:nvSpPr>
          <p:spPr>
            <a:xfrm>
              <a:off x="11365320" y="2833417"/>
              <a:ext cx="46200" cy="82800"/>
            </a:xfrm>
            <a:custGeom>
              <a:avLst/>
              <a:gdLst/>
              <a:ahLst/>
              <a:cxnLst/>
              <a:rect l="l" t="t" r="r" b="b"/>
              <a:pathLst>
                <a:path w="120000" h="120000" extrusionOk="0">
                  <a:moveTo>
                    <a:pt x="119469" y="108958"/>
                  </a:moveTo>
                  <a:cubicBezTo>
                    <a:pt x="119469" y="110702"/>
                    <a:pt x="119469" y="112445"/>
                    <a:pt x="119469" y="113898"/>
                  </a:cubicBezTo>
                  <a:cubicBezTo>
                    <a:pt x="119469" y="115641"/>
                    <a:pt x="119469" y="116513"/>
                    <a:pt x="117876" y="117384"/>
                  </a:cubicBezTo>
                  <a:cubicBezTo>
                    <a:pt x="117876" y="117966"/>
                    <a:pt x="116814" y="118837"/>
                    <a:pt x="116814" y="118837"/>
                  </a:cubicBezTo>
                  <a:cubicBezTo>
                    <a:pt x="115221" y="118837"/>
                    <a:pt x="115221" y="119709"/>
                    <a:pt x="113628" y="119709"/>
                  </a:cubicBezTo>
                  <a:lnTo>
                    <a:pt x="13274" y="119709"/>
                  </a:lnTo>
                  <a:cubicBezTo>
                    <a:pt x="10088" y="119709"/>
                    <a:pt x="5840" y="118837"/>
                    <a:pt x="4247" y="117966"/>
                  </a:cubicBezTo>
                  <a:cubicBezTo>
                    <a:pt x="1061" y="117384"/>
                    <a:pt x="0" y="114769"/>
                    <a:pt x="0" y="112445"/>
                  </a:cubicBezTo>
                  <a:lnTo>
                    <a:pt x="0" y="3196"/>
                  </a:lnTo>
                  <a:cubicBezTo>
                    <a:pt x="0" y="2615"/>
                    <a:pt x="0" y="2615"/>
                    <a:pt x="1061" y="1743"/>
                  </a:cubicBezTo>
                  <a:cubicBezTo>
                    <a:pt x="1061" y="871"/>
                    <a:pt x="2654" y="871"/>
                    <a:pt x="4247" y="871"/>
                  </a:cubicBezTo>
                  <a:cubicBezTo>
                    <a:pt x="5840" y="871"/>
                    <a:pt x="8495" y="0"/>
                    <a:pt x="11681" y="0"/>
                  </a:cubicBezTo>
                  <a:cubicBezTo>
                    <a:pt x="14867" y="0"/>
                    <a:pt x="17522" y="0"/>
                    <a:pt x="22300" y="0"/>
                  </a:cubicBezTo>
                  <a:cubicBezTo>
                    <a:pt x="26548" y="0"/>
                    <a:pt x="29734" y="0"/>
                    <a:pt x="32920" y="0"/>
                  </a:cubicBezTo>
                  <a:cubicBezTo>
                    <a:pt x="35575" y="0"/>
                    <a:pt x="37168" y="871"/>
                    <a:pt x="40353" y="871"/>
                  </a:cubicBezTo>
                  <a:cubicBezTo>
                    <a:pt x="41946" y="871"/>
                    <a:pt x="43008" y="1743"/>
                    <a:pt x="43008" y="1743"/>
                  </a:cubicBezTo>
                  <a:cubicBezTo>
                    <a:pt x="43008" y="2615"/>
                    <a:pt x="44601" y="2615"/>
                    <a:pt x="44601" y="3196"/>
                  </a:cubicBezTo>
                  <a:lnTo>
                    <a:pt x="44601" y="99951"/>
                  </a:lnTo>
                  <a:lnTo>
                    <a:pt x="113628" y="99951"/>
                  </a:lnTo>
                  <a:cubicBezTo>
                    <a:pt x="115221" y="99951"/>
                    <a:pt x="115221" y="99951"/>
                    <a:pt x="116814" y="100823"/>
                  </a:cubicBezTo>
                  <a:cubicBezTo>
                    <a:pt x="117876" y="100823"/>
                    <a:pt x="117876" y="101694"/>
                    <a:pt x="117876" y="102566"/>
                  </a:cubicBezTo>
                  <a:cubicBezTo>
                    <a:pt x="117876" y="103438"/>
                    <a:pt x="119469" y="104019"/>
                    <a:pt x="119469" y="105762"/>
                  </a:cubicBezTo>
                  <a:cubicBezTo>
                    <a:pt x="117876" y="105762"/>
                    <a:pt x="119469" y="106634"/>
                    <a:pt x="119469" y="108958"/>
                  </a:cubicBezTo>
                </a:path>
              </a:pathLst>
            </a:custGeom>
            <a:solidFill>
              <a:srgbClr val="29A7DE"/>
            </a:solidFill>
            <a:ln>
              <a:noFill/>
            </a:ln>
          </p:spPr>
          <p:txBody>
            <a:bodyPr spcFirstLastPara="1" wrap="square" lIns="52500" tIns="26250" rIns="52500" bIns="262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987" name="Google Shape;987;p8"/>
            <p:cNvSpPr/>
            <p:nvPr/>
          </p:nvSpPr>
          <p:spPr>
            <a:xfrm>
              <a:off x="11174106" y="2747862"/>
              <a:ext cx="45600" cy="212700"/>
            </a:xfrm>
            <a:prstGeom prst="leftBracket">
              <a:avLst>
                <a:gd name="adj" fmla="val 8333"/>
              </a:avLst>
            </a:prstGeom>
            <a:noFill/>
            <a:ln w="12700" cap="flat" cmpd="sng">
              <a:solidFill>
                <a:srgbClr val="29A7DE"/>
              </a:solidFill>
              <a:prstDash val="solid"/>
              <a:round/>
              <a:headEnd type="none" w="sm" len="sm"/>
              <a:tailEnd type="none" w="sm" len="sm"/>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sp>
          <p:nvSpPr>
            <p:cNvPr id="988" name="Google Shape;988;p8"/>
            <p:cNvSpPr/>
            <p:nvPr/>
          </p:nvSpPr>
          <p:spPr>
            <a:xfrm flipH="1">
              <a:off x="11399650" y="2747862"/>
              <a:ext cx="45600" cy="212700"/>
            </a:xfrm>
            <a:prstGeom prst="leftBracket">
              <a:avLst>
                <a:gd name="adj" fmla="val 8333"/>
              </a:avLst>
            </a:prstGeom>
            <a:noFill/>
            <a:ln w="12700" cap="flat" cmpd="sng">
              <a:solidFill>
                <a:srgbClr val="29A7DE"/>
              </a:solidFill>
              <a:prstDash val="solid"/>
              <a:round/>
              <a:headEnd type="none" w="sm" len="sm"/>
              <a:tailEnd type="none" w="sm" len="sm"/>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993" name="Google Shape;993;p9"/>
          <p:cNvPicPr preferRelativeResize="0"/>
          <p:nvPr/>
        </p:nvPicPr>
        <p:blipFill rotWithShape="1">
          <a:blip r:embed="rId3">
            <a:alphaModFix amt="4000"/>
          </a:blip>
          <a:srcRect/>
          <a:stretch/>
        </p:blipFill>
        <p:spPr>
          <a:xfrm>
            <a:off x="5637826" y="2875849"/>
            <a:ext cx="6707532" cy="7212899"/>
          </a:xfrm>
          <a:prstGeom prst="rect">
            <a:avLst/>
          </a:prstGeom>
          <a:noFill/>
          <a:ln>
            <a:noFill/>
          </a:ln>
        </p:spPr>
      </p:pic>
      <p:sp>
        <p:nvSpPr>
          <p:cNvPr id="994" name="Google Shape;994;p9"/>
          <p:cNvSpPr txBox="1"/>
          <p:nvPr/>
        </p:nvSpPr>
        <p:spPr>
          <a:xfrm>
            <a:off x="7659000" y="7537675"/>
            <a:ext cx="2970000" cy="841200"/>
          </a:xfrm>
          <a:prstGeom prst="rect">
            <a:avLst/>
          </a:prstGeom>
          <a:no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008CFF"/>
                </a:solidFill>
                <a:latin typeface="Roboto"/>
                <a:ea typeface="Roboto"/>
                <a:cs typeface="Roboto"/>
                <a:sym typeface="Roboto"/>
              </a:rPr>
              <a:t>Central IT</a:t>
            </a:r>
            <a:endParaRPr sz="2400" b="1" i="0" u="none" strike="noStrike" cap="none">
              <a:solidFill>
                <a:srgbClr val="008CFF"/>
              </a:solidFill>
              <a:latin typeface="Roboto"/>
              <a:ea typeface="Roboto"/>
              <a:cs typeface="Roboto"/>
              <a:sym typeface="Roboto"/>
            </a:endParaRPr>
          </a:p>
        </p:txBody>
      </p:sp>
      <p:sp>
        <p:nvSpPr>
          <p:cNvPr id="995" name="Google Shape;995;p9"/>
          <p:cNvSpPr/>
          <p:nvPr/>
        </p:nvSpPr>
        <p:spPr>
          <a:xfrm>
            <a:off x="12922300" y="8495900"/>
            <a:ext cx="3189600" cy="495000"/>
          </a:xfrm>
          <a:prstGeom prst="rect">
            <a:avLst/>
          </a:prstGeom>
          <a:noFill/>
          <a:ln>
            <a:noFill/>
          </a:ln>
        </p:spPr>
        <p:txBody>
          <a:bodyPr spcFirstLastPara="1" wrap="square" lIns="182800" tIns="182800" rIns="182800" bIns="1828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Roboto"/>
                <a:ea typeface="Roboto"/>
                <a:cs typeface="Roboto"/>
                <a:sym typeface="Roboto"/>
              </a:rPr>
              <a:t>Business Analysts</a:t>
            </a:r>
            <a:endParaRPr sz="2400" b="0" i="0" u="none" strike="noStrike" cap="none">
              <a:solidFill>
                <a:schemeClr val="dk1"/>
              </a:solidFill>
              <a:latin typeface="Roboto"/>
              <a:ea typeface="Roboto"/>
              <a:cs typeface="Roboto"/>
              <a:sym typeface="Roboto"/>
            </a:endParaRPr>
          </a:p>
        </p:txBody>
      </p:sp>
      <p:sp>
        <p:nvSpPr>
          <p:cNvPr id="996" name="Google Shape;996;p9"/>
          <p:cNvSpPr/>
          <p:nvPr/>
        </p:nvSpPr>
        <p:spPr>
          <a:xfrm>
            <a:off x="12497173" y="5332375"/>
            <a:ext cx="3876600" cy="495000"/>
          </a:xfrm>
          <a:prstGeom prst="rect">
            <a:avLst/>
          </a:prstGeom>
          <a:noFill/>
          <a:ln>
            <a:noFill/>
          </a:ln>
        </p:spPr>
        <p:txBody>
          <a:bodyPr spcFirstLastPara="1" wrap="square" lIns="182800" tIns="182800" rIns="182800" bIns="1828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Roboto"/>
                <a:ea typeface="Roboto"/>
                <a:cs typeface="Roboto"/>
                <a:sym typeface="Roboto"/>
              </a:rPr>
              <a:t>Data Scientists</a:t>
            </a:r>
            <a:endParaRPr sz="2400" b="0" i="0" u="none" strike="noStrike" cap="none">
              <a:solidFill>
                <a:schemeClr val="dk1"/>
              </a:solidFill>
              <a:latin typeface="Roboto"/>
              <a:ea typeface="Roboto"/>
              <a:cs typeface="Roboto"/>
              <a:sym typeface="Roboto"/>
            </a:endParaRPr>
          </a:p>
        </p:txBody>
      </p:sp>
      <p:sp>
        <p:nvSpPr>
          <p:cNvPr id="997" name="Google Shape;997;p9"/>
          <p:cNvSpPr/>
          <p:nvPr/>
        </p:nvSpPr>
        <p:spPr>
          <a:xfrm>
            <a:off x="1949498" y="5393650"/>
            <a:ext cx="3189600" cy="495000"/>
          </a:xfrm>
          <a:prstGeom prst="rect">
            <a:avLst/>
          </a:prstGeom>
          <a:noFill/>
          <a:ln>
            <a:noFill/>
          </a:ln>
        </p:spPr>
        <p:txBody>
          <a:bodyPr spcFirstLastPara="1" wrap="square" lIns="182800" tIns="182800" rIns="182800" bIns="1828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Roboto"/>
                <a:ea typeface="Roboto"/>
                <a:cs typeface="Roboto"/>
                <a:sym typeface="Roboto"/>
              </a:rPr>
              <a:t>Data Engineers</a:t>
            </a:r>
            <a:endParaRPr sz="2400" b="0" i="0" u="none" strike="noStrike" cap="none">
              <a:solidFill>
                <a:schemeClr val="dk1"/>
              </a:solidFill>
              <a:latin typeface="Roboto"/>
              <a:ea typeface="Roboto"/>
              <a:cs typeface="Roboto"/>
              <a:sym typeface="Roboto"/>
            </a:endParaRPr>
          </a:p>
        </p:txBody>
      </p:sp>
      <p:cxnSp>
        <p:nvCxnSpPr>
          <p:cNvPr id="998" name="Google Shape;998;p9"/>
          <p:cNvCxnSpPr/>
          <p:nvPr/>
        </p:nvCxnSpPr>
        <p:spPr>
          <a:xfrm flipH="1">
            <a:off x="9995450" y="5303150"/>
            <a:ext cx="3293400" cy="1044600"/>
          </a:xfrm>
          <a:prstGeom prst="straightConnector1">
            <a:avLst/>
          </a:prstGeom>
          <a:noFill/>
          <a:ln w="9525" cap="flat" cmpd="sng">
            <a:solidFill>
              <a:srgbClr val="00A3AF"/>
            </a:solidFill>
            <a:prstDash val="dash"/>
            <a:round/>
            <a:headEnd type="none" w="sm" len="sm"/>
            <a:tailEnd type="none" w="sm" len="sm"/>
          </a:ln>
        </p:spPr>
      </p:cxnSp>
      <p:sp>
        <p:nvSpPr>
          <p:cNvPr id="999" name="Google Shape;999;p9"/>
          <p:cNvSpPr/>
          <p:nvPr/>
        </p:nvSpPr>
        <p:spPr>
          <a:xfrm>
            <a:off x="1830500" y="8495900"/>
            <a:ext cx="3576000" cy="495000"/>
          </a:xfrm>
          <a:prstGeom prst="rect">
            <a:avLst/>
          </a:prstGeom>
          <a:noFill/>
          <a:ln>
            <a:noFill/>
          </a:ln>
        </p:spPr>
        <p:txBody>
          <a:bodyPr spcFirstLastPara="1" wrap="square" lIns="182800" tIns="182800" rIns="182800" bIns="1828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Roboto"/>
                <a:ea typeface="Roboto"/>
                <a:cs typeface="Roboto"/>
                <a:sym typeface="Roboto"/>
              </a:rPr>
              <a:t>Data Architects</a:t>
            </a:r>
            <a:endParaRPr sz="2400" b="0" i="0" u="none" strike="noStrike" cap="none">
              <a:solidFill>
                <a:schemeClr val="dk1"/>
              </a:solidFill>
              <a:latin typeface="Roboto"/>
              <a:ea typeface="Roboto"/>
              <a:cs typeface="Roboto"/>
              <a:sym typeface="Roboto"/>
            </a:endParaRPr>
          </a:p>
        </p:txBody>
      </p:sp>
      <p:sp>
        <p:nvSpPr>
          <p:cNvPr id="1000" name="Google Shape;1000;p9"/>
          <p:cNvSpPr txBox="1"/>
          <p:nvPr/>
        </p:nvSpPr>
        <p:spPr>
          <a:xfrm>
            <a:off x="4457991" y="7586137"/>
            <a:ext cx="2425800" cy="601800"/>
          </a:xfrm>
          <a:prstGeom prst="rect">
            <a:avLst/>
          </a:prstGeom>
          <a:noFill/>
          <a:ln>
            <a:noFill/>
          </a:ln>
        </p:spPr>
        <p:txBody>
          <a:bodyPr spcFirstLastPara="1" wrap="square" lIns="0" tIns="182850" rIns="182850" bIns="18285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7F7F7F"/>
                </a:solidFill>
                <a:latin typeface="Roboto Medium"/>
                <a:ea typeface="Roboto Medium"/>
                <a:cs typeface="Roboto Medium"/>
                <a:sym typeface="Roboto Medium"/>
              </a:rPr>
              <a:t>Evolving Workloads</a:t>
            </a:r>
            <a:endParaRPr sz="2400" b="0" i="0" u="none" strike="noStrike" cap="none">
              <a:solidFill>
                <a:srgbClr val="7F7F7F"/>
              </a:solidFill>
              <a:latin typeface="Roboto Medium"/>
              <a:ea typeface="Roboto Medium"/>
              <a:cs typeface="Roboto Medium"/>
              <a:sym typeface="Roboto Medium"/>
            </a:endParaRPr>
          </a:p>
        </p:txBody>
      </p:sp>
      <p:sp>
        <p:nvSpPr>
          <p:cNvPr id="1001" name="Google Shape;1001;p9"/>
          <p:cNvSpPr txBox="1"/>
          <p:nvPr/>
        </p:nvSpPr>
        <p:spPr>
          <a:xfrm>
            <a:off x="10623900" y="4155299"/>
            <a:ext cx="2807400" cy="601800"/>
          </a:xfrm>
          <a:prstGeom prst="rect">
            <a:avLst/>
          </a:prstGeom>
          <a:noFill/>
          <a:ln>
            <a:noFill/>
          </a:ln>
        </p:spPr>
        <p:txBody>
          <a:bodyPr spcFirstLastPara="1" wrap="square" lIns="0" tIns="182850" rIns="0" bIns="182850"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 sz="2400" b="0" i="0" u="none" strike="noStrike" cap="none">
                <a:solidFill>
                  <a:srgbClr val="7F7F7F"/>
                </a:solidFill>
                <a:latin typeface="Roboto Medium"/>
                <a:ea typeface="Roboto Medium"/>
                <a:cs typeface="Roboto Medium"/>
                <a:sym typeface="Roboto Medium"/>
              </a:rPr>
              <a:t>Onboarding Ephemeral Users</a:t>
            </a:r>
            <a:endParaRPr sz="2400" b="0" i="0" u="none" strike="noStrike" cap="none">
              <a:solidFill>
                <a:srgbClr val="7F7F7F"/>
              </a:solidFill>
              <a:latin typeface="Roboto Medium"/>
              <a:ea typeface="Roboto Medium"/>
              <a:cs typeface="Roboto Medium"/>
              <a:sym typeface="Roboto Medium"/>
            </a:endParaRPr>
          </a:p>
        </p:txBody>
      </p:sp>
      <p:sp>
        <p:nvSpPr>
          <p:cNvPr id="1002" name="Google Shape;1002;p9"/>
          <p:cNvSpPr txBox="1"/>
          <p:nvPr/>
        </p:nvSpPr>
        <p:spPr>
          <a:xfrm>
            <a:off x="10863300" y="7586137"/>
            <a:ext cx="2568000" cy="601800"/>
          </a:xfrm>
          <a:prstGeom prst="rect">
            <a:avLst/>
          </a:prstGeom>
          <a:noFill/>
          <a:ln>
            <a:noFill/>
          </a:ln>
        </p:spPr>
        <p:txBody>
          <a:bodyPr spcFirstLastPara="1" wrap="square" lIns="0" tIns="182850" rIns="0" bIns="182850"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 sz="2400" b="0" i="0" u="none" strike="noStrike" cap="none">
                <a:solidFill>
                  <a:srgbClr val="7F7F7F"/>
                </a:solidFill>
                <a:latin typeface="Roboto Medium"/>
                <a:ea typeface="Roboto Medium"/>
                <a:cs typeface="Roboto Medium"/>
                <a:sym typeface="Roboto Medium"/>
              </a:rPr>
              <a:t>Concurrent User Population</a:t>
            </a:r>
            <a:endParaRPr sz="2400" b="0" i="0" u="none" strike="noStrike" cap="none">
              <a:solidFill>
                <a:srgbClr val="7F7F7F"/>
              </a:solidFill>
              <a:latin typeface="Roboto Medium"/>
              <a:ea typeface="Roboto Medium"/>
              <a:cs typeface="Roboto Medium"/>
              <a:sym typeface="Roboto Medium"/>
            </a:endParaRPr>
          </a:p>
        </p:txBody>
      </p:sp>
      <p:sp>
        <p:nvSpPr>
          <p:cNvPr id="1003" name="Google Shape;1003;p9"/>
          <p:cNvSpPr txBox="1"/>
          <p:nvPr/>
        </p:nvSpPr>
        <p:spPr>
          <a:xfrm>
            <a:off x="4457991" y="4146002"/>
            <a:ext cx="2425800" cy="601800"/>
          </a:xfrm>
          <a:prstGeom prst="rect">
            <a:avLst/>
          </a:prstGeom>
          <a:noFill/>
          <a:ln>
            <a:noFill/>
          </a:ln>
        </p:spPr>
        <p:txBody>
          <a:bodyPr spcFirstLastPara="1" wrap="square" lIns="0" tIns="182850" rIns="182850" bIns="18285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7F7F7F"/>
                </a:solidFill>
                <a:latin typeface="Roboto Medium"/>
                <a:ea typeface="Roboto Medium"/>
                <a:cs typeface="Roboto Medium"/>
                <a:sym typeface="Roboto Medium"/>
              </a:rPr>
              <a:t>Batch Resources</a:t>
            </a:r>
            <a:endParaRPr sz="2400" b="0" i="0" u="none" strike="noStrike" cap="none">
              <a:solidFill>
                <a:srgbClr val="7F7F7F"/>
              </a:solidFill>
              <a:latin typeface="Roboto Medium"/>
              <a:ea typeface="Roboto Medium"/>
              <a:cs typeface="Roboto Medium"/>
              <a:sym typeface="Roboto Medium"/>
            </a:endParaRPr>
          </a:p>
        </p:txBody>
      </p:sp>
      <p:pic>
        <p:nvPicPr>
          <p:cNvPr id="1004" name="Google Shape;1004;p9"/>
          <p:cNvPicPr preferRelativeResize="0"/>
          <p:nvPr/>
        </p:nvPicPr>
        <p:blipFill rotWithShape="1">
          <a:blip r:embed="rId4">
            <a:alphaModFix/>
          </a:blip>
          <a:srcRect l="88" r="89"/>
          <a:stretch/>
        </p:blipFill>
        <p:spPr>
          <a:xfrm>
            <a:off x="13665350" y="6883862"/>
            <a:ext cx="1703503" cy="1731588"/>
          </a:xfrm>
          <a:prstGeom prst="rect">
            <a:avLst/>
          </a:prstGeom>
          <a:noFill/>
          <a:ln>
            <a:noFill/>
          </a:ln>
        </p:spPr>
      </p:pic>
      <p:pic>
        <p:nvPicPr>
          <p:cNvPr id="1005" name="Google Shape;1005;p9"/>
          <p:cNvPicPr preferRelativeResize="0"/>
          <p:nvPr/>
        </p:nvPicPr>
        <p:blipFill rotWithShape="1">
          <a:blip r:embed="rId5">
            <a:alphaModFix/>
          </a:blip>
          <a:srcRect l="169" r="159"/>
          <a:stretch/>
        </p:blipFill>
        <p:spPr>
          <a:xfrm>
            <a:off x="2766737" y="6883862"/>
            <a:ext cx="1703500" cy="1693603"/>
          </a:xfrm>
          <a:prstGeom prst="rect">
            <a:avLst/>
          </a:prstGeom>
          <a:noFill/>
          <a:ln>
            <a:noFill/>
          </a:ln>
        </p:spPr>
      </p:pic>
      <p:pic>
        <p:nvPicPr>
          <p:cNvPr id="1006" name="Google Shape;1006;p9"/>
          <p:cNvPicPr preferRelativeResize="0"/>
          <p:nvPr/>
        </p:nvPicPr>
        <p:blipFill rotWithShape="1">
          <a:blip r:embed="rId6">
            <a:alphaModFix/>
          </a:blip>
          <a:srcRect l="129" r="139"/>
          <a:stretch/>
        </p:blipFill>
        <p:spPr>
          <a:xfrm>
            <a:off x="2692550" y="3669495"/>
            <a:ext cx="1703503" cy="1733219"/>
          </a:xfrm>
          <a:prstGeom prst="rect">
            <a:avLst/>
          </a:prstGeom>
          <a:noFill/>
          <a:ln>
            <a:noFill/>
          </a:ln>
        </p:spPr>
      </p:pic>
      <p:pic>
        <p:nvPicPr>
          <p:cNvPr id="1007" name="Google Shape;1007;p9"/>
          <p:cNvPicPr preferRelativeResize="0"/>
          <p:nvPr/>
        </p:nvPicPr>
        <p:blipFill rotWithShape="1">
          <a:blip r:embed="rId7">
            <a:alphaModFix/>
          </a:blip>
          <a:srcRect/>
          <a:stretch/>
        </p:blipFill>
        <p:spPr>
          <a:xfrm>
            <a:off x="13583717" y="3408900"/>
            <a:ext cx="1703502" cy="1923499"/>
          </a:xfrm>
          <a:prstGeom prst="rect">
            <a:avLst/>
          </a:prstGeom>
          <a:noFill/>
          <a:ln>
            <a:noFill/>
          </a:ln>
        </p:spPr>
      </p:pic>
      <p:pic>
        <p:nvPicPr>
          <p:cNvPr id="1008" name="Google Shape;1008;p9"/>
          <p:cNvPicPr preferRelativeResize="0"/>
          <p:nvPr/>
        </p:nvPicPr>
        <p:blipFill rotWithShape="1">
          <a:blip r:embed="rId8">
            <a:alphaModFix/>
          </a:blip>
          <a:srcRect/>
          <a:stretch/>
        </p:blipFill>
        <p:spPr>
          <a:xfrm>
            <a:off x="8292265" y="5669102"/>
            <a:ext cx="1703502" cy="1866346"/>
          </a:xfrm>
          <a:prstGeom prst="rect">
            <a:avLst/>
          </a:prstGeom>
          <a:noFill/>
          <a:ln>
            <a:noFill/>
          </a:ln>
        </p:spPr>
      </p:pic>
      <p:cxnSp>
        <p:nvCxnSpPr>
          <p:cNvPr id="1009" name="Google Shape;1009;p9"/>
          <p:cNvCxnSpPr/>
          <p:nvPr/>
        </p:nvCxnSpPr>
        <p:spPr>
          <a:xfrm>
            <a:off x="4684550" y="5152625"/>
            <a:ext cx="3292800" cy="1203600"/>
          </a:xfrm>
          <a:prstGeom prst="straightConnector1">
            <a:avLst/>
          </a:prstGeom>
          <a:noFill/>
          <a:ln w="9525" cap="flat" cmpd="sng">
            <a:solidFill>
              <a:srgbClr val="FF8300"/>
            </a:solidFill>
            <a:prstDash val="dash"/>
            <a:round/>
            <a:headEnd type="none" w="sm" len="sm"/>
            <a:tailEnd type="none" w="sm" len="sm"/>
          </a:ln>
        </p:spPr>
      </p:cxnSp>
      <p:cxnSp>
        <p:nvCxnSpPr>
          <p:cNvPr id="1010" name="Google Shape;1010;p9"/>
          <p:cNvCxnSpPr/>
          <p:nvPr/>
        </p:nvCxnSpPr>
        <p:spPr>
          <a:xfrm rot="10800000" flipH="1">
            <a:off x="4570700" y="6774200"/>
            <a:ext cx="3375600" cy="495600"/>
          </a:xfrm>
          <a:prstGeom prst="straightConnector1">
            <a:avLst/>
          </a:prstGeom>
          <a:noFill/>
          <a:ln w="9525" cap="flat" cmpd="sng">
            <a:solidFill>
              <a:srgbClr val="828282"/>
            </a:solidFill>
            <a:prstDash val="dash"/>
            <a:round/>
            <a:headEnd type="none" w="sm" len="sm"/>
            <a:tailEnd type="none" w="sm" len="sm"/>
          </a:ln>
        </p:spPr>
      </p:cxnSp>
      <p:cxnSp>
        <p:nvCxnSpPr>
          <p:cNvPr id="1011" name="Google Shape;1011;p9"/>
          <p:cNvCxnSpPr/>
          <p:nvPr/>
        </p:nvCxnSpPr>
        <p:spPr>
          <a:xfrm rot="10800000">
            <a:off x="9995400" y="6774150"/>
            <a:ext cx="3386400" cy="418200"/>
          </a:xfrm>
          <a:prstGeom prst="straightConnector1">
            <a:avLst/>
          </a:prstGeom>
          <a:noFill/>
          <a:ln w="9525" cap="flat" cmpd="sng">
            <a:solidFill>
              <a:srgbClr val="305868"/>
            </a:solidFill>
            <a:prstDash val="dash"/>
            <a:round/>
            <a:headEnd type="none" w="sm" len="sm"/>
            <a:tailEnd type="none" w="sm" len="sm"/>
          </a:ln>
        </p:spPr>
      </p:cxnSp>
      <p:sp>
        <p:nvSpPr>
          <p:cNvPr id="1012" name="Google Shape;1012;p9"/>
          <p:cNvSpPr txBox="1"/>
          <p:nvPr/>
        </p:nvSpPr>
        <p:spPr>
          <a:xfrm>
            <a:off x="838200" y="914400"/>
            <a:ext cx="16611600" cy="2098800"/>
          </a:xfrm>
          <a:prstGeom prst="rect">
            <a:avLst/>
          </a:prstGeom>
          <a:noFill/>
          <a:ln>
            <a:noFill/>
          </a:ln>
        </p:spPr>
        <p:txBody>
          <a:bodyPr spcFirstLastPara="1" wrap="square" lIns="0" tIns="182850" rIns="0" bIns="182850" anchor="t" anchorCtr="0">
            <a:noAutofit/>
          </a:bodyPr>
          <a:lstStyle/>
          <a:p>
            <a:pPr marL="0" marR="0" lvl="0" indent="0" algn="l" rtl="0">
              <a:lnSpc>
                <a:spcPct val="115000"/>
              </a:lnSpc>
              <a:spcBef>
                <a:spcPts val="0"/>
              </a:spcBef>
              <a:spcAft>
                <a:spcPts val="0"/>
              </a:spcAft>
              <a:buClr>
                <a:srgbClr val="000000"/>
              </a:buClr>
              <a:buSzPts val="4400"/>
              <a:buFont typeface="Arial"/>
              <a:buNone/>
            </a:pPr>
            <a:r>
              <a:rPr lang="en" sz="4400" b="0" i="0" u="none" strike="noStrike" cap="none">
                <a:solidFill>
                  <a:schemeClr val="accent1"/>
                </a:solidFill>
                <a:latin typeface="Lato"/>
                <a:ea typeface="Lato"/>
                <a:cs typeface="Lato"/>
                <a:sym typeface="Lato"/>
              </a:rPr>
              <a:t>TRADITIONAL ON PREMISE DATA WAREHOUSES</a:t>
            </a:r>
            <a:endParaRPr sz="4400" b="0" i="0" u="none" strike="noStrike" cap="none">
              <a:solidFill>
                <a:schemeClr val="accent1"/>
              </a:solidFill>
              <a:latin typeface="Lato"/>
              <a:ea typeface="Lato"/>
              <a:cs typeface="Lato"/>
              <a:sym typeface="Lato"/>
            </a:endParaRPr>
          </a:p>
          <a:p>
            <a:pPr marL="0" marR="0" lvl="0" indent="0" algn="l" rtl="0">
              <a:lnSpc>
                <a:spcPct val="115000"/>
              </a:lnSpc>
              <a:spcBef>
                <a:spcPts val="0"/>
              </a:spcBef>
              <a:spcAft>
                <a:spcPts val="0"/>
              </a:spcAft>
              <a:buClr>
                <a:srgbClr val="000000"/>
              </a:buClr>
              <a:buSzPts val="4400"/>
              <a:buFont typeface="Arial"/>
              <a:buNone/>
            </a:pPr>
            <a:r>
              <a:rPr lang="en" sz="4400" b="0" i="0" u="none" strike="noStrike" cap="none">
                <a:solidFill>
                  <a:srgbClr val="134F5C"/>
                </a:solidFill>
                <a:latin typeface="Lato"/>
                <a:ea typeface="Lato"/>
                <a:cs typeface="Lato"/>
                <a:sym typeface="Lato"/>
              </a:rPr>
              <a:t>CAN’T KEEP UP WITH EVOLVING USER DEMANDS</a:t>
            </a:r>
            <a:endParaRPr sz="4400" b="0" i="0" u="none" strike="noStrike" cap="none">
              <a:solidFill>
                <a:srgbClr val="134F5C"/>
              </a:solidFill>
              <a:latin typeface="Lato"/>
              <a:ea typeface="Lato"/>
              <a:cs typeface="Lato"/>
              <a:sym typeface="Lato"/>
            </a:endParaRPr>
          </a:p>
          <a:p>
            <a:pPr marL="0" marR="0" lvl="0" indent="0" algn="l" rtl="0">
              <a:lnSpc>
                <a:spcPct val="80000"/>
              </a:lnSpc>
              <a:spcBef>
                <a:spcPts val="0"/>
              </a:spcBef>
              <a:spcAft>
                <a:spcPts val="0"/>
              </a:spcAft>
              <a:buClr>
                <a:srgbClr val="000000"/>
              </a:buClr>
              <a:buSzPts val="4400"/>
              <a:buFont typeface="Arial"/>
              <a:buNone/>
            </a:pPr>
            <a:endParaRPr sz="4400" b="0" i="0" u="none" strike="noStrike" cap="none">
              <a:solidFill>
                <a:srgbClr val="134F5C"/>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Cloudera-Light-2021">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era-Light-2019">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2962</Words>
  <Application>Microsoft Macintosh PowerPoint</Application>
  <PresentationFormat>Custom</PresentationFormat>
  <Paragraphs>379</Paragraphs>
  <Slides>27</Slides>
  <Notes>27</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Lato Light</vt:lpstr>
      <vt:lpstr>Roboto Light</vt:lpstr>
      <vt:lpstr>Proxima Nova</vt:lpstr>
      <vt:lpstr>Calibri</vt:lpstr>
      <vt:lpstr>Noto Sans Symbols</vt:lpstr>
      <vt:lpstr>Roboto Medium</vt:lpstr>
      <vt:lpstr>Lato</vt:lpstr>
      <vt:lpstr>Roboto</vt:lpstr>
      <vt:lpstr>Arial</vt:lpstr>
      <vt:lpstr>Cloudera-Light-2021</vt:lpstr>
      <vt:lpstr>Cloudera-Light-2019</vt:lpstr>
      <vt:lpstr>CDW &amp; CML</vt:lpstr>
      <vt:lpstr>Agenda</vt:lpstr>
      <vt:lpstr>CLUSTERS + DATA SERVICES</vt:lpstr>
      <vt:lpstr>Cloudera Data Warehouse</vt:lpstr>
      <vt:lpstr>TRANSFORMATIONAL DATA WAREHOUSE FOCUS AREAS</vt:lpstr>
      <vt:lpstr>3 EXPECTATIONS FROM A MODERN DATA WAREHOUSE</vt:lpstr>
      <vt:lpstr>CUMBERSOME: TRADITIONAL DATA WAREHOUSE</vt:lpstr>
      <vt:lpstr>ELEGANT: MODERN DATA WAREHOUSE  </vt:lpstr>
      <vt:lpstr>PowerPoint Presentation</vt:lpstr>
      <vt:lpstr>At a Major Bank, 25+ use cases on hold—getting to step 5 can take up to 30+ weeks per case on bare metal on-prem clusters.</vt:lpstr>
      <vt:lpstr>At a Major Telco - primary environment is an expensive 140+ nodes monolithic cluster that is struggling to keep up with multiple workloads served by multiple compute clusters.  </vt:lpstr>
      <vt:lpstr>A Major Automotive company mandates moving workloads to the public cloud. Running their 3-hour / week warranty analysis reports (VIP workload) in a full-capacity Data Center is inefficient and expensive. </vt:lpstr>
      <vt:lpstr>CLOUD SOLUTIONS OVERCOME STRUGGLES </vt:lpstr>
      <vt:lpstr>CLOUDERA DATA WAREHOUSE ON CLOUDERA DATA PLATFORM</vt:lpstr>
      <vt:lpstr>Getting Started &amp; Hands-on CDW product overview and lab</vt:lpstr>
      <vt:lpstr>Cloudera Machine Learning (CML)</vt:lpstr>
      <vt:lpstr>OUR GOAL: SCALABLE ENTERPRISE MACHINE LEARNING</vt:lpstr>
      <vt:lpstr>PowerPoint Presentation</vt:lpstr>
      <vt:lpstr>MACHINE LEARNING IN PRODUCTION </vt:lpstr>
      <vt:lpstr>PowerPoint Presentation</vt:lpstr>
      <vt:lpstr>MACHINE LEARNING AT CLOUDERA</vt:lpstr>
      <vt:lpstr>CML IS BUILT FOR THE CLOUD</vt:lpstr>
      <vt:lpstr>MLOps in Cloudera Machine Learning  </vt:lpstr>
      <vt:lpstr>Getting Started &amp; Hands-on CML product overview and lab</vt:lpstr>
      <vt:lpstr>CML Project Overview</vt:lpstr>
      <vt:lpstr>CML Workshop Hands 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CDW &amp; CML</dc:title>
  <cp:lastModifiedBy>Shriram Rajaraman</cp:lastModifiedBy>
  <cp:revision>1</cp:revision>
  <dcterms:modified xsi:type="dcterms:W3CDTF">2022-02-22T12:06:22Z</dcterms:modified>
</cp:coreProperties>
</file>